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sldIdLst>
    <p:sldId id="256" r:id="rId5"/>
    <p:sldId id="296" r:id="rId6"/>
    <p:sldId id="307" r:id="rId7"/>
    <p:sldId id="298" r:id="rId8"/>
    <p:sldId id="289" r:id="rId9"/>
    <p:sldId id="290" r:id="rId10"/>
    <p:sldId id="279" r:id="rId11"/>
    <p:sldId id="299" r:id="rId12"/>
    <p:sldId id="280" r:id="rId13"/>
    <p:sldId id="281" r:id="rId14"/>
    <p:sldId id="282" r:id="rId15"/>
    <p:sldId id="284" r:id="rId16"/>
    <p:sldId id="302" r:id="rId17"/>
    <p:sldId id="303" r:id="rId18"/>
    <p:sldId id="292" r:id="rId19"/>
    <p:sldId id="308" r:id="rId20"/>
    <p:sldId id="262" r:id="rId21"/>
    <p:sldId id="304" r:id="rId22"/>
    <p:sldId id="283" r:id="rId23"/>
    <p:sldId id="263" r:id="rId24"/>
    <p:sldId id="305" r:id="rId25"/>
    <p:sldId id="293" r:id="rId26"/>
    <p:sldId id="294" r:id="rId27"/>
    <p:sldId id="285" r:id="rId28"/>
    <p:sldId id="306" r:id="rId29"/>
    <p:sldId id="295" r:id="rId30"/>
    <p:sldId id="286" r:id="rId31"/>
    <p:sldId id="287" r:id="rId32"/>
    <p:sldId id="300" r:id="rId33"/>
    <p:sldId id="310" r:id="rId34"/>
    <p:sldId id="259" r:id="rId35"/>
    <p:sldId id="301" r:id="rId36"/>
    <p:sldId id="309" r:id="rId37"/>
    <p:sldId id="297" r:id="rId38"/>
    <p:sldId id="29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BC6D"/>
    <a:srgbClr val="D5E8D4"/>
    <a:srgbClr val="C26D6A"/>
    <a:srgbClr val="F8CECC"/>
    <a:srgbClr val="D98A86"/>
    <a:srgbClr val="616161"/>
    <a:srgbClr val="99C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E500C-0A2F-4F37-B528-3CE64282227B}" v="195" dt="2023-09-19T14:35:34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408" autoAdjust="0"/>
  </p:normalViewPr>
  <p:slideViewPr>
    <p:cSldViewPr snapToGrid="0">
      <p:cViewPr>
        <p:scale>
          <a:sx n="100" d="100"/>
          <a:sy n="100" d="100"/>
        </p:scale>
        <p:origin x="26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er Wolfden" userId="S::wolf0054@flinders.edu.au::f525498a-19e5-4cdf-b6a6-5e31e624164b" providerId="AD" clId="Web-{B3EFD6B0-325C-2AE4-AD89-6CBC81ED9F97}"/>
    <pc:docChg chg="addSld modSld">
      <pc:chgData name="Cooper Wolfden" userId="S::wolf0054@flinders.edu.au::f525498a-19e5-4cdf-b6a6-5e31e624164b" providerId="AD" clId="Web-{B3EFD6B0-325C-2AE4-AD89-6CBC81ED9F97}" dt="2023-09-14T00:28:21.934" v="348"/>
      <pc:docMkLst>
        <pc:docMk/>
      </pc:docMkLst>
      <pc:sldChg chg="modSp">
        <pc:chgData name="Cooper Wolfden" userId="S::wolf0054@flinders.edu.au::f525498a-19e5-4cdf-b6a6-5e31e624164b" providerId="AD" clId="Web-{B3EFD6B0-325C-2AE4-AD89-6CBC81ED9F97}" dt="2023-09-13T23:04:52.624" v="18" actId="20577"/>
        <pc:sldMkLst>
          <pc:docMk/>
          <pc:sldMk cId="1213902337" sldId="256"/>
        </pc:sldMkLst>
        <pc:spChg chg="mod">
          <ac:chgData name="Cooper Wolfden" userId="S::wolf0054@flinders.edu.au::f525498a-19e5-4cdf-b6a6-5e31e624164b" providerId="AD" clId="Web-{B3EFD6B0-325C-2AE4-AD89-6CBC81ED9F97}" dt="2023-09-13T23:04:52.624" v="18" actId="20577"/>
          <ac:spMkLst>
            <pc:docMk/>
            <pc:sldMk cId="1213902337" sldId="256"/>
            <ac:spMk id="2" creationId="{43443182-A503-7CA2-AFA6-2CB429E9051A}"/>
          </ac:spMkLst>
        </pc:spChg>
      </pc:sldChg>
      <pc:sldChg chg="modSp new">
        <pc:chgData name="Cooper Wolfden" userId="S::wolf0054@flinders.edu.au::f525498a-19e5-4cdf-b6a6-5e31e624164b" providerId="AD" clId="Web-{B3EFD6B0-325C-2AE4-AD89-6CBC81ED9F97}" dt="2023-09-13T23:09:32.836" v="313" actId="20577"/>
        <pc:sldMkLst>
          <pc:docMk/>
          <pc:sldMk cId="94556228" sldId="275"/>
        </pc:sldMkLst>
        <pc:spChg chg="mod">
          <ac:chgData name="Cooper Wolfden" userId="S::wolf0054@flinders.edu.au::f525498a-19e5-4cdf-b6a6-5e31e624164b" providerId="AD" clId="Web-{B3EFD6B0-325C-2AE4-AD89-6CBC81ED9F97}" dt="2023-09-13T23:05:09.937" v="24" actId="20577"/>
          <ac:spMkLst>
            <pc:docMk/>
            <pc:sldMk cId="94556228" sldId="275"/>
            <ac:spMk id="2" creationId="{010E6061-0EF0-53C7-9184-AE66E07A684D}"/>
          </ac:spMkLst>
        </pc:spChg>
        <pc:spChg chg="mod">
          <ac:chgData name="Cooper Wolfden" userId="S::wolf0054@flinders.edu.au::f525498a-19e5-4cdf-b6a6-5e31e624164b" providerId="AD" clId="Web-{B3EFD6B0-325C-2AE4-AD89-6CBC81ED9F97}" dt="2023-09-13T23:09:32.836" v="313" actId="20577"/>
          <ac:spMkLst>
            <pc:docMk/>
            <pc:sldMk cId="94556228" sldId="275"/>
            <ac:spMk id="3" creationId="{ED8FB5E7-5CCF-0C23-BA3F-10B06633A001}"/>
          </ac:spMkLst>
        </pc:spChg>
      </pc:sldChg>
      <pc:sldChg chg="addSp delSp modSp new">
        <pc:chgData name="Cooper Wolfden" userId="S::wolf0054@flinders.edu.au::f525498a-19e5-4cdf-b6a6-5e31e624164b" providerId="AD" clId="Web-{B3EFD6B0-325C-2AE4-AD89-6CBC81ED9F97}" dt="2023-09-14T00:28:21.934" v="348"/>
        <pc:sldMkLst>
          <pc:docMk/>
          <pc:sldMk cId="1809644529" sldId="276"/>
        </pc:sldMkLst>
        <pc:spChg chg="del">
          <ac:chgData name="Cooper Wolfden" userId="S::wolf0054@flinders.edu.au::f525498a-19e5-4cdf-b6a6-5e31e624164b" providerId="AD" clId="Web-{B3EFD6B0-325C-2AE4-AD89-6CBC81ED9F97}" dt="2023-09-14T00:10:03.607" v="320"/>
          <ac:spMkLst>
            <pc:docMk/>
            <pc:sldMk cId="1809644529" sldId="276"/>
            <ac:spMk id="2" creationId="{B971FF8A-3421-5048-531C-1D9260B46C75}"/>
          </ac:spMkLst>
        </pc:spChg>
        <pc:spChg chg="del">
          <ac:chgData name="Cooper Wolfden" userId="S::wolf0054@flinders.edu.au::f525498a-19e5-4cdf-b6a6-5e31e624164b" providerId="AD" clId="Web-{B3EFD6B0-325C-2AE4-AD89-6CBC81ED9F97}" dt="2023-09-14T00:05:36.049" v="315"/>
          <ac:spMkLst>
            <pc:docMk/>
            <pc:sldMk cId="1809644529" sldId="276"/>
            <ac:spMk id="3" creationId="{594BDB33-5E77-B099-2988-BC979E50FCBC}"/>
          </ac:spMkLst>
        </pc:spChg>
        <pc:spChg chg="add del mod">
          <ac:chgData name="Cooper Wolfden" userId="S::wolf0054@flinders.edu.au::f525498a-19e5-4cdf-b6a6-5e31e624164b" providerId="AD" clId="Web-{B3EFD6B0-325C-2AE4-AD89-6CBC81ED9F97}" dt="2023-09-14T00:10:02.591" v="319"/>
          <ac:spMkLst>
            <pc:docMk/>
            <pc:sldMk cId="1809644529" sldId="276"/>
            <ac:spMk id="6" creationId="{03824AF5-AEF1-BC67-57CB-2310D5216778}"/>
          </ac:spMkLst>
        </pc:spChg>
        <pc:picChg chg="add del mod ord">
          <ac:chgData name="Cooper Wolfden" userId="S::wolf0054@flinders.edu.au::f525498a-19e5-4cdf-b6a6-5e31e624164b" providerId="AD" clId="Web-{B3EFD6B0-325C-2AE4-AD89-6CBC81ED9F97}" dt="2023-09-14T00:10:00.435" v="318"/>
          <ac:picMkLst>
            <pc:docMk/>
            <pc:sldMk cId="1809644529" sldId="276"/>
            <ac:picMk id="4" creationId="{61ECE5E0-8985-0450-2A73-98045031B156}"/>
          </ac:picMkLst>
        </pc:picChg>
        <pc:picChg chg="add del mod">
          <ac:chgData name="Cooper Wolfden" userId="S::wolf0054@flinders.edu.au::f525498a-19e5-4cdf-b6a6-5e31e624164b" providerId="AD" clId="Web-{B3EFD6B0-325C-2AE4-AD89-6CBC81ED9F97}" dt="2023-09-14T00:10:37.624" v="328"/>
          <ac:picMkLst>
            <pc:docMk/>
            <pc:sldMk cId="1809644529" sldId="276"/>
            <ac:picMk id="7" creationId="{4F70F2C8-BC58-DB9D-9468-6965B29CEE7A}"/>
          </ac:picMkLst>
        </pc:picChg>
        <pc:picChg chg="add del mod">
          <ac:chgData name="Cooper Wolfden" userId="S::wolf0054@flinders.edu.au::f525498a-19e5-4cdf-b6a6-5e31e624164b" providerId="AD" clId="Web-{B3EFD6B0-325C-2AE4-AD89-6CBC81ED9F97}" dt="2023-09-14T00:12:18.316" v="333"/>
          <ac:picMkLst>
            <pc:docMk/>
            <pc:sldMk cId="1809644529" sldId="276"/>
            <ac:picMk id="8" creationId="{297AB7EC-F63D-3A7B-EAA4-87EA391C0A3A}"/>
          </ac:picMkLst>
        </pc:picChg>
        <pc:picChg chg="add del mod">
          <ac:chgData name="Cooper Wolfden" userId="S::wolf0054@flinders.edu.au::f525498a-19e5-4cdf-b6a6-5e31e624164b" providerId="AD" clId="Web-{B3EFD6B0-325C-2AE4-AD89-6CBC81ED9F97}" dt="2023-09-14T00:14:36.525" v="339"/>
          <ac:picMkLst>
            <pc:docMk/>
            <pc:sldMk cId="1809644529" sldId="276"/>
            <ac:picMk id="9" creationId="{435625E3-F638-1908-1A58-2B4A585318FD}"/>
          </ac:picMkLst>
        </pc:picChg>
        <pc:picChg chg="add del mod">
          <ac:chgData name="Cooper Wolfden" userId="S::wolf0054@flinders.edu.au::f525498a-19e5-4cdf-b6a6-5e31e624164b" providerId="AD" clId="Web-{B3EFD6B0-325C-2AE4-AD89-6CBC81ED9F97}" dt="2023-09-14T00:15:13.104" v="341"/>
          <ac:picMkLst>
            <pc:docMk/>
            <pc:sldMk cId="1809644529" sldId="276"/>
            <ac:picMk id="10" creationId="{E951EA41-8F3D-7106-6610-B4B36D1AADB0}"/>
          </ac:picMkLst>
        </pc:picChg>
        <pc:picChg chg="add del mod">
          <ac:chgData name="Cooper Wolfden" userId="S::wolf0054@flinders.edu.au::f525498a-19e5-4cdf-b6a6-5e31e624164b" providerId="AD" clId="Web-{B3EFD6B0-325C-2AE4-AD89-6CBC81ED9F97}" dt="2023-09-14T00:16:07.481" v="343"/>
          <ac:picMkLst>
            <pc:docMk/>
            <pc:sldMk cId="1809644529" sldId="276"/>
            <ac:picMk id="11" creationId="{8E242124-AD21-D33C-AAA1-AE98EE45A1F8}"/>
          </ac:picMkLst>
        </pc:picChg>
        <pc:picChg chg="add del mod">
          <ac:chgData name="Cooper Wolfden" userId="S::wolf0054@flinders.edu.au::f525498a-19e5-4cdf-b6a6-5e31e624164b" providerId="AD" clId="Web-{B3EFD6B0-325C-2AE4-AD89-6CBC81ED9F97}" dt="2023-09-14T00:20:39.540" v="346"/>
          <ac:picMkLst>
            <pc:docMk/>
            <pc:sldMk cId="1809644529" sldId="276"/>
            <ac:picMk id="12" creationId="{D4C9FF11-74E0-2625-EFA3-6C8194BAF5E3}"/>
          </ac:picMkLst>
        </pc:picChg>
        <pc:picChg chg="add del mod">
          <ac:chgData name="Cooper Wolfden" userId="S::wolf0054@flinders.edu.au::f525498a-19e5-4cdf-b6a6-5e31e624164b" providerId="AD" clId="Web-{B3EFD6B0-325C-2AE4-AD89-6CBC81ED9F97}" dt="2023-09-14T00:28:21.934" v="348"/>
          <ac:picMkLst>
            <pc:docMk/>
            <pc:sldMk cId="1809644529" sldId="276"/>
            <ac:picMk id="13" creationId="{C3C25733-835A-0BDD-12FF-DB2560E71C57}"/>
          </ac:picMkLst>
        </pc:picChg>
      </pc:sldChg>
    </pc:docChg>
  </pc:docChgLst>
  <pc:docChgLst>
    <pc:chgData name="Cooper Wolfden" userId="f525498a-19e5-4cdf-b6a6-5e31e624164b" providerId="ADAL" clId="{FE1A5B64-7412-4081-B6DC-B5EE4652536C}"/>
    <pc:docChg chg="undo redo custSel addSld delSld modSld modMainMaster">
      <pc:chgData name="Cooper Wolfden" userId="f525498a-19e5-4cdf-b6a6-5e31e624164b" providerId="ADAL" clId="{FE1A5B64-7412-4081-B6DC-B5EE4652536C}" dt="2023-09-14T04:33:03.328" v="981" actId="20577"/>
      <pc:docMkLst>
        <pc:docMk/>
      </pc:docMkLst>
      <pc:sldChg chg="modSp">
        <pc:chgData name="Cooper Wolfden" userId="f525498a-19e5-4cdf-b6a6-5e31e624164b" providerId="ADAL" clId="{FE1A5B64-7412-4081-B6DC-B5EE4652536C}" dt="2023-09-14T02:16:35.857" v="477"/>
        <pc:sldMkLst>
          <pc:docMk/>
          <pc:sldMk cId="1213902337" sldId="256"/>
        </pc:sldMkLst>
        <pc:spChg chg="mod">
          <ac:chgData name="Cooper Wolfden" userId="f525498a-19e5-4cdf-b6a6-5e31e624164b" providerId="ADAL" clId="{FE1A5B64-7412-4081-B6DC-B5EE4652536C}" dt="2023-09-14T02:16:35.857" v="477"/>
          <ac:spMkLst>
            <pc:docMk/>
            <pc:sldMk cId="1213902337" sldId="256"/>
            <ac:spMk id="2" creationId="{43443182-A503-7CA2-AFA6-2CB429E9051A}"/>
          </ac:spMkLst>
        </pc:spChg>
      </pc:sldChg>
      <pc:sldChg chg="del">
        <pc:chgData name="Cooper Wolfden" userId="f525498a-19e5-4cdf-b6a6-5e31e624164b" providerId="ADAL" clId="{FE1A5B64-7412-4081-B6DC-B5EE4652536C}" dt="2023-09-14T01:52:22.550" v="78" actId="2696"/>
        <pc:sldMkLst>
          <pc:docMk/>
          <pc:sldMk cId="3804963529" sldId="257"/>
        </pc:sldMkLst>
      </pc:sldChg>
      <pc:sldChg chg="del">
        <pc:chgData name="Cooper Wolfden" userId="f525498a-19e5-4cdf-b6a6-5e31e624164b" providerId="ADAL" clId="{FE1A5B64-7412-4081-B6DC-B5EE4652536C}" dt="2023-09-14T01:52:30.338" v="80" actId="2696"/>
        <pc:sldMkLst>
          <pc:docMk/>
          <pc:sldMk cId="918757181" sldId="258"/>
        </pc:sldMkLst>
      </pc:sldChg>
      <pc:sldChg chg="del">
        <pc:chgData name="Cooper Wolfden" userId="f525498a-19e5-4cdf-b6a6-5e31e624164b" providerId="ADAL" clId="{FE1A5B64-7412-4081-B6DC-B5EE4652536C}" dt="2023-09-14T02:39:29.543" v="586" actId="2696"/>
        <pc:sldMkLst>
          <pc:docMk/>
          <pc:sldMk cId="97446913" sldId="260"/>
        </pc:sldMkLst>
      </pc:sldChg>
      <pc:sldChg chg="del">
        <pc:chgData name="Cooper Wolfden" userId="f525498a-19e5-4cdf-b6a6-5e31e624164b" providerId="ADAL" clId="{FE1A5B64-7412-4081-B6DC-B5EE4652536C}" dt="2023-09-14T02:39:32.066" v="587" actId="2696"/>
        <pc:sldMkLst>
          <pc:docMk/>
          <pc:sldMk cId="2793843133" sldId="261"/>
        </pc:sldMkLst>
      </pc:sldChg>
      <pc:sldChg chg="addSp delSp modSp">
        <pc:chgData name="Cooper Wolfden" userId="f525498a-19e5-4cdf-b6a6-5e31e624164b" providerId="ADAL" clId="{FE1A5B64-7412-4081-B6DC-B5EE4652536C}" dt="2023-09-14T03:51:36.568" v="661"/>
        <pc:sldMkLst>
          <pc:docMk/>
          <pc:sldMk cId="684165594" sldId="262"/>
        </pc:sldMkLst>
        <pc:picChg chg="add del mod">
          <ac:chgData name="Cooper Wolfden" userId="f525498a-19e5-4cdf-b6a6-5e31e624164b" providerId="ADAL" clId="{FE1A5B64-7412-4081-B6DC-B5EE4652536C}" dt="2023-09-14T02:39:08.458" v="570" actId="478"/>
          <ac:picMkLst>
            <pc:docMk/>
            <pc:sldMk cId="684165594" sldId="262"/>
            <ac:picMk id="4" creationId="{F3DBAC47-76F5-4702-9052-E50357B1E2F1}"/>
          </ac:picMkLst>
        </pc:picChg>
        <pc:picChg chg="add del mod">
          <ac:chgData name="Cooper Wolfden" userId="f525498a-19e5-4cdf-b6a6-5e31e624164b" providerId="ADAL" clId="{FE1A5B64-7412-4081-B6DC-B5EE4652536C}" dt="2023-09-14T02:38:50.459" v="563"/>
          <ac:picMkLst>
            <pc:docMk/>
            <pc:sldMk cId="684165594" sldId="262"/>
            <ac:picMk id="6" creationId="{E1E3D364-9B3A-4FD6-8A5C-7729B04911CA}"/>
          </ac:picMkLst>
        </pc:picChg>
        <pc:picChg chg="add del">
          <ac:chgData name="Cooper Wolfden" userId="f525498a-19e5-4cdf-b6a6-5e31e624164b" providerId="ADAL" clId="{FE1A5B64-7412-4081-B6DC-B5EE4652536C}" dt="2023-09-14T03:50:52.534" v="653"/>
          <ac:picMkLst>
            <pc:docMk/>
            <pc:sldMk cId="684165594" sldId="262"/>
            <ac:picMk id="7" creationId="{C21CEE7F-0E8D-4C38-B303-26E2D008BD91}"/>
          </ac:picMkLst>
        </pc:picChg>
        <pc:picChg chg="add del">
          <ac:chgData name="Cooper Wolfden" userId="f525498a-19e5-4cdf-b6a6-5e31e624164b" providerId="ADAL" clId="{FE1A5B64-7412-4081-B6DC-B5EE4652536C}" dt="2023-09-14T03:51:36.101" v="660" actId="478"/>
          <ac:picMkLst>
            <pc:docMk/>
            <pc:sldMk cId="684165594" sldId="262"/>
            <ac:picMk id="8" creationId="{1647853C-B44E-4E3B-B430-0E2BB62C51C5}"/>
          </ac:picMkLst>
        </pc:picChg>
        <pc:picChg chg="add">
          <ac:chgData name="Cooper Wolfden" userId="f525498a-19e5-4cdf-b6a6-5e31e624164b" providerId="ADAL" clId="{FE1A5B64-7412-4081-B6DC-B5EE4652536C}" dt="2023-09-14T03:51:36.568" v="661"/>
          <ac:picMkLst>
            <pc:docMk/>
            <pc:sldMk cId="684165594" sldId="262"/>
            <ac:picMk id="9" creationId="{7A2F6D92-B5A4-40D4-8948-3230A98A21FC}"/>
          </ac:picMkLst>
        </pc:picChg>
      </pc:sldChg>
      <pc:sldChg chg="addSp delSp modSp">
        <pc:chgData name="Cooper Wolfden" userId="f525498a-19e5-4cdf-b6a6-5e31e624164b" providerId="ADAL" clId="{FE1A5B64-7412-4081-B6DC-B5EE4652536C}" dt="2023-09-14T03:54:44.081" v="676"/>
        <pc:sldMkLst>
          <pc:docMk/>
          <pc:sldMk cId="3315335264" sldId="263"/>
        </pc:sldMkLst>
        <pc:picChg chg="add del mod">
          <ac:chgData name="Cooper Wolfden" userId="f525498a-19e5-4cdf-b6a6-5e31e624164b" providerId="ADAL" clId="{FE1A5B64-7412-4081-B6DC-B5EE4652536C}" dt="2023-09-14T03:53:29.409" v="663"/>
          <ac:picMkLst>
            <pc:docMk/>
            <pc:sldMk cId="3315335264" sldId="263"/>
            <ac:picMk id="5" creationId="{D056D64A-DA17-43D8-B833-5CDF85FED0F0}"/>
          </ac:picMkLst>
        </pc:picChg>
        <pc:picChg chg="add del">
          <ac:chgData name="Cooper Wolfden" userId="f525498a-19e5-4cdf-b6a6-5e31e624164b" providerId="ADAL" clId="{FE1A5B64-7412-4081-B6DC-B5EE4652536C}" dt="2023-09-14T03:54:44.081" v="676"/>
          <ac:picMkLst>
            <pc:docMk/>
            <pc:sldMk cId="3315335264" sldId="263"/>
            <ac:picMk id="6" creationId="{95ED65B3-BCD5-49A1-BF7D-115967DFF1A2}"/>
          </ac:picMkLst>
        </pc:picChg>
        <pc:picChg chg="add mod ord">
          <ac:chgData name="Cooper Wolfden" userId="f525498a-19e5-4cdf-b6a6-5e31e624164b" providerId="ADAL" clId="{FE1A5B64-7412-4081-B6DC-B5EE4652536C}" dt="2023-09-14T03:54:42.036" v="675" actId="171"/>
          <ac:picMkLst>
            <pc:docMk/>
            <pc:sldMk cId="3315335264" sldId="263"/>
            <ac:picMk id="8" creationId="{183BC265-F869-4465-ABE2-A0B4E2365970}"/>
          </ac:picMkLst>
        </pc:picChg>
      </pc:sldChg>
      <pc:sldChg chg="modSp">
        <pc:chgData name="Cooper Wolfden" userId="f525498a-19e5-4cdf-b6a6-5e31e624164b" providerId="ADAL" clId="{FE1A5B64-7412-4081-B6DC-B5EE4652536C}" dt="2023-09-14T02:26:40.474" v="511" actId="27636"/>
        <pc:sldMkLst>
          <pc:docMk/>
          <pc:sldMk cId="3877822333" sldId="268"/>
        </pc:sldMkLst>
        <pc:spChg chg="mod">
          <ac:chgData name="Cooper Wolfden" userId="f525498a-19e5-4cdf-b6a6-5e31e624164b" providerId="ADAL" clId="{FE1A5B64-7412-4081-B6DC-B5EE4652536C}" dt="2023-09-14T02:26:40.474" v="511" actId="27636"/>
          <ac:spMkLst>
            <pc:docMk/>
            <pc:sldMk cId="3877822333" sldId="268"/>
            <ac:spMk id="2" creationId="{7C4A8C71-F898-BE24-21A5-5D4974A02542}"/>
          </ac:spMkLst>
        </pc:spChg>
      </pc:sldChg>
      <pc:sldChg chg="del">
        <pc:chgData name="Cooper Wolfden" userId="f525498a-19e5-4cdf-b6a6-5e31e624164b" providerId="ADAL" clId="{FE1A5B64-7412-4081-B6DC-B5EE4652536C}" dt="2023-09-14T01:52:24.954" v="79" actId="2696"/>
        <pc:sldMkLst>
          <pc:docMk/>
          <pc:sldMk cId="1885687230" sldId="274"/>
        </pc:sldMkLst>
      </pc:sldChg>
      <pc:sldChg chg="modSp">
        <pc:chgData name="Cooper Wolfden" userId="f525498a-19e5-4cdf-b6a6-5e31e624164b" providerId="ADAL" clId="{FE1A5B64-7412-4081-B6DC-B5EE4652536C}" dt="2023-09-14T02:26:40.484" v="512" actId="27636"/>
        <pc:sldMkLst>
          <pc:docMk/>
          <pc:sldMk cId="94556228" sldId="275"/>
        </pc:sldMkLst>
        <pc:spChg chg="mod">
          <ac:chgData name="Cooper Wolfden" userId="f525498a-19e5-4cdf-b6a6-5e31e624164b" providerId="ADAL" clId="{FE1A5B64-7412-4081-B6DC-B5EE4652536C}" dt="2023-09-14T02:26:40.484" v="512" actId="27636"/>
          <ac:spMkLst>
            <pc:docMk/>
            <pc:sldMk cId="94556228" sldId="275"/>
            <ac:spMk id="3" creationId="{ED8FB5E7-5CCF-0C23-BA3F-10B06633A001}"/>
          </ac:spMkLst>
        </pc:spChg>
      </pc:sldChg>
      <pc:sldChg chg="addSp delSp modSp">
        <pc:chgData name="Cooper Wolfden" userId="f525498a-19e5-4cdf-b6a6-5e31e624164b" providerId="ADAL" clId="{FE1A5B64-7412-4081-B6DC-B5EE4652536C}" dt="2023-09-14T02:28:30.012" v="545" actId="1035"/>
        <pc:sldMkLst>
          <pc:docMk/>
          <pc:sldMk cId="1809644529" sldId="276"/>
        </pc:sldMkLst>
        <pc:picChg chg="add del mod">
          <ac:chgData name="Cooper Wolfden" userId="f525498a-19e5-4cdf-b6a6-5e31e624164b" providerId="ADAL" clId="{FE1A5B64-7412-4081-B6DC-B5EE4652536C}" dt="2023-09-14T01:35:26.404" v="33" actId="478"/>
          <ac:picMkLst>
            <pc:docMk/>
            <pc:sldMk cId="1809644529" sldId="276"/>
            <ac:picMk id="3" creationId="{A0C543BD-68A4-4F71-B9BE-1A2E5D363D0E}"/>
          </ac:picMkLst>
        </pc:picChg>
        <pc:picChg chg="add del mod">
          <ac:chgData name="Cooper Wolfden" userId="f525498a-19e5-4cdf-b6a6-5e31e624164b" providerId="ADAL" clId="{FE1A5B64-7412-4081-B6DC-B5EE4652536C}" dt="2023-09-14T01:32:02.412" v="14" actId="478"/>
          <ac:picMkLst>
            <pc:docMk/>
            <pc:sldMk cId="1809644529" sldId="276"/>
            <ac:picMk id="5" creationId="{CDC4C6CB-1960-40BB-AB4F-7E5CE36F8698}"/>
          </ac:picMkLst>
        </pc:picChg>
        <pc:picChg chg="add del mod">
          <ac:chgData name="Cooper Wolfden" userId="f525498a-19e5-4cdf-b6a6-5e31e624164b" providerId="ADAL" clId="{FE1A5B64-7412-4081-B6DC-B5EE4652536C}" dt="2023-09-14T01:33:12.030" v="21"/>
          <ac:picMkLst>
            <pc:docMk/>
            <pc:sldMk cId="1809644529" sldId="276"/>
            <ac:picMk id="7" creationId="{0B22A9F9-3177-4D49-A704-D79D19692DA1}"/>
          </ac:picMkLst>
        </pc:picChg>
        <pc:picChg chg="add mod ord">
          <ac:chgData name="Cooper Wolfden" userId="f525498a-19e5-4cdf-b6a6-5e31e624164b" providerId="ADAL" clId="{FE1A5B64-7412-4081-B6DC-B5EE4652536C}" dt="2023-09-14T02:28:30.012" v="545" actId="1035"/>
          <ac:picMkLst>
            <pc:docMk/>
            <pc:sldMk cId="1809644529" sldId="276"/>
            <ac:picMk id="9" creationId="{3E7DE926-4F88-4F50-9D29-464F79930533}"/>
          </ac:picMkLst>
        </pc:picChg>
        <pc:picChg chg="add del mod ord">
          <ac:chgData name="Cooper Wolfden" userId="f525498a-19e5-4cdf-b6a6-5e31e624164b" providerId="ADAL" clId="{FE1A5B64-7412-4081-B6DC-B5EE4652536C}" dt="2023-09-14T01:38:01.472" v="43" actId="478"/>
          <ac:picMkLst>
            <pc:docMk/>
            <pc:sldMk cId="1809644529" sldId="276"/>
            <ac:picMk id="11" creationId="{D36883AF-4B6A-410A-948B-CF565C0D7224}"/>
          </ac:picMkLst>
        </pc:picChg>
        <pc:picChg chg="add mod ord">
          <ac:chgData name="Cooper Wolfden" userId="f525498a-19e5-4cdf-b6a6-5e31e624164b" providerId="ADAL" clId="{FE1A5B64-7412-4081-B6DC-B5EE4652536C}" dt="2023-09-14T02:21:47.984" v="483" actId="167"/>
          <ac:picMkLst>
            <pc:docMk/>
            <pc:sldMk cId="1809644529" sldId="276"/>
            <ac:picMk id="13" creationId="{E1B7E8E9-1CFF-48A4-B11A-61CA0022FB44}"/>
          </ac:picMkLst>
        </pc:picChg>
      </pc:sldChg>
      <pc:sldChg chg="addSp delSp modSp add">
        <pc:chgData name="Cooper Wolfden" userId="f525498a-19e5-4cdf-b6a6-5e31e624164b" providerId="ADAL" clId="{FE1A5B64-7412-4081-B6DC-B5EE4652536C}" dt="2023-09-14T02:27:57.849" v="526" actId="478"/>
        <pc:sldMkLst>
          <pc:docMk/>
          <pc:sldMk cId="2587027128" sldId="277"/>
        </pc:sldMkLst>
        <pc:spChg chg="del">
          <ac:chgData name="Cooper Wolfden" userId="f525498a-19e5-4cdf-b6a6-5e31e624164b" providerId="ADAL" clId="{FE1A5B64-7412-4081-B6DC-B5EE4652536C}" dt="2023-09-14T01:33:18.326" v="24" actId="478"/>
          <ac:spMkLst>
            <pc:docMk/>
            <pc:sldMk cId="2587027128" sldId="277"/>
            <ac:spMk id="2" creationId="{05A80E8B-1127-49B2-9153-949B56F47B0E}"/>
          </ac:spMkLst>
        </pc:spChg>
        <pc:spChg chg="del">
          <ac:chgData name="Cooper Wolfden" userId="f525498a-19e5-4cdf-b6a6-5e31e624164b" providerId="ADAL" clId="{FE1A5B64-7412-4081-B6DC-B5EE4652536C}" dt="2023-09-14T01:33:20.179" v="25" actId="478"/>
          <ac:spMkLst>
            <pc:docMk/>
            <pc:sldMk cId="2587027128" sldId="277"/>
            <ac:spMk id="3" creationId="{BD05BB33-2640-4318-8090-97FC6C0DACC0}"/>
          </ac:spMkLst>
        </pc:spChg>
        <pc:picChg chg="add del">
          <ac:chgData name="Cooper Wolfden" userId="f525498a-19e5-4cdf-b6a6-5e31e624164b" providerId="ADAL" clId="{FE1A5B64-7412-4081-B6DC-B5EE4652536C}" dt="2023-09-14T01:47:26.370" v="67" actId="478"/>
          <ac:picMkLst>
            <pc:docMk/>
            <pc:sldMk cId="2587027128" sldId="277"/>
            <ac:picMk id="4" creationId="{B3520D11-5C44-4A5E-ADBF-A5766C54EF51}"/>
          </ac:picMkLst>
        </pc:picChg>
        <pc:picChg chg="add del mod">
          <ac:chgData name="Cooper Wolfden" userId="f525498a-19e5-4cdf-b6a6-5e31e624164b" providerId="ADAL" clId="{FE1A5B64-7412-4081-B6DC-B5EE4652536C}" dt="2023-09-14T01:41:23.837" v="47"/>
          <ac:picMkLst>
            <pc:docMk/>
            <pc:sldMk cId="2587027128" sldId="277"/>
            <ac:picMk id="6" creationId="{6D50890A-F0FE-457B-8CC2-4DC8C9B8B971}"/>
          </ac:picMkLst>
        </pc:picChg>
        <pc:picChg chg="add del mod ord">
          <ac:chgData name="Cooper Wolfden" userId="f525498a-19e5-4cdf-b6a6-5e31e624164b" providerId="ADAL" clId="{FE1A5B64-7412-4081-B6DC-B5EE4652536C}" dt="2023-09-14T02:27:52.772" v="524" actId="478"/>
          <ac:picMkLst>
            <pc:docMk/>
            <pc:sldMk cId="2587027128" sldId="277"/>
            <ac:picMk id="8" creationId="{09A295B3-55E7-480E-99CF-466ADAC2D279}"/>
          </ac:picMkLst>
        </pc:picChg>
        <pc:picChg chg="add del mod">
          <ac:chgData name="Cooper Wolfden" userId="f525498a-19e5-4cdf-b6a6-5e31e624164b" providerId="ADAL" clId="{FE1A5B64-7412-4081-B6DC-B5EE4652536C}" dt="2023-09-14T02:27:54.503" v="525" actId="478"/>
          <ac:picMkLst>
            <pc:docMk/>
            <pc:sldMk cId="2587027128" sldId="277"/>
            <ac:picMk id="10" creationId="{EFE48E0F-A79D-4211-A4E0-D201FCF944BE}"/>
          </ac:picMkLst>
        </pc:picChg>
        <pc:picChg chg="add del mod ord">
          <ac:chgData name="Cooper Wolfden" userId="f525498a-19e5-4cdf-b6a6-5e31e624164b" providerId="ADAL" clId="{FE1A5B64-7412-4081-B6DC-B5EE4652536C}" dt="2023-09-14T02:27:57.849" v="526" actId="478"/>
          <ac:picMkLst>
            <pc:docMk/>
            <pc:sldMk cId="2587027128" sldId="277"/>
            <ac:picMk id="11" creationId="{87E07281-970B-40C0-A0EC-E560B380970C}"/>
          </ac:picMkLst>
        </pc:picChg>
      </pc:sldChg>
      <pc:sldChg chg="addSp delSp modSp add">
        <pc:chgData name="Cooper Wolfden" userId="f525498a-19e5-4cdf-b6a6-5e31e624164b" providerId="ADAL" clId="{FE1A5B64-7412-4081-B6DC-B5EE4652536C}" dt="2023-09-14T01:46:36.682" v="62" actId="478"/>
        <pc:sldMkLst>
          <pc:docMk/>
          <pc:sldMk cId="428805026" sldId="278"/>
        </pc:sldMkLst>
        <pc:spChg chg="del">
          <ac:chgData name="Cooper Wolfden" userId="f525498a-19e5-4cdf-b6a6-5e31e624164b" providerId="ADAL" clId="{FE1A5B64-7412-4081-B6DC-B5EE4652536C}" dt="2023-09-14T01:41:33.487" v="52" actId="478"/>
          <ac:spMkLst>
            <pc:docMk/>
            <pc:sldMk cId="428805026" sldId="278"/>
            <ac:spMk id="2" creationId="{380293E9-B404-40D3-8D0F-B11293B57C3E}"/>
          </ac:spMkLst>
        </pc:spChg>
        <pc:spChg chg="del mod">
          <ac:chgData name="Cooper Wolfden" userId="f525498a-19e5-4cdf-b6a6-5e31e624164b" providerId="ADAL" clId="{FE1A5B64-7412-4081-B6DC-B5EE4652536C}" dt="2023-09-14T01:41:31.311" v="51" actId="478"/>
          <ac:spMkLst>
            <pc:docMk/>
            <pc:sldMk cId="428805026" sldId="278"/>
            <ac:spMk id="3" creationId="{FBBAFF83-78C1-4475-9283-F85052F9A7B2}"/>
          </ac:spMkLst>
        </pc:spChg>
        <pc:picChg chg="add del">
          <ac:chgData name="Cooper Wolfden" userId="f525498a-19e5-4cdf-b6a6-5e31e624164b" providerId="ADAL" clId="{FE1A5B64-7412-4081-B6DC-B5EE4652536C}" dt="2023-09-14T01:42:39.135" v="57" actId="478"/>
          <ac:picMkLst>
            <pc:docMk/>
            <pc:sldMk cId="428805026" sldId="278"/>
            <ac:picMk id="4" creationId="{4E12C196-E8BF-45E8-8675-62EA98BEFB06}"/>
          </ac:picMkLst>
        </pc:picChg>
        <pc:picChg chg="add del mod ord">
          <ac:chgData name="Cooper Wolfden" userId="f525498a-19e5-4cdf-b6a6-5e31e624164b" providerId="ADAL" clId="{FE1A5B64-7412-4081-B6DC-B5EE4652536C}" dt="2023-09-14T01:46:36.682" v="62" actId="478"/>
          <ac:picMkLst>
            <pc:docMk/>
            <pc:sldMk cId="428805026" sldId="278"/>
            <ac:picMk id="6" creationId="{F78BA57C-5655-46C0-AA54-5CF90ADEC918}"/>
          </ac:picMkLst>
        </pc:picChg>
        <pc:picChg chg="add mod ord">
          <ac:chgData name="Cooper Wolfden" userId="f525498a-19e5-4cdf-b6a6-5e31e624164b" providerId="ADAL" clId="{FE1A5B64-7412-4081-B6DC-B5EE4652536C}" dt="2023-09-14T01:46:34.034" v="61" actId="167"/>
          <ac:picMkLst>
            <pc:docMk/>
            <pc:sldMk cId="428805026" sldId="278"/>
            <ac:picMk id="8" creationId="{B713AC94-2360-4EEA-9855-26D879E553D0}"/>
          </ac:picMkLst>
        </pc:picChg>
      </pc:sldChg>
      <pc:sldChg chg="addSp delSp modSp add">
        <pc:chgData name="Cooper Wolfden" userId="f525498a-19e5-4cdf-b6a6-5e31e624164b" providerId="ADAL" clId="{FE1A5B64-7412-4081-B6DC-B5EE4652536C}" dt="2023-09-14T02:36:32.224" v="558"/>
        <pc:sldMkLst>
          <pc:docMk/>
          <pc:sldMk cId="1692927022" sldId="279"/>
        </pc:sldMkLst>
        <pc:spChg chg="mod">
          <ac:chgData name="Cooper Wolfden" userId="f525498a-19e5-4cdf-b6a6-5e31e624164b" providerId="ADAL" clId="{FE1A5B64-7412-4081-B6DC-B5EE4652536C}" dt="2023-09-14T02:09:53.632" v="225" actId="20577"/>
          <ac:spMkLst>
            <pc:docMk/>
            <pc:sldMk cId="1692927022" sldId="279"/>
            <ac:spMk id="2" creationId="{44AF2024-2A36-432A-B2D1-3E0F6BFE765F}"/>
          </ac:spMkLst>
        </pc:spChg>
        <pc:spChg chg="del mod">
          <ac:chgData name="Cooper Wolfden" userId="f525498a-19e5-4cdf-b6a6-5e31e624164b" providerId="ADAL" clId="{FE1A5B64-7412-4081-B6DC-B5EE4652536C}" dt="2023-09-14T02:09:55.890" v="226" actId="478"/>
          <ac:spMkLst>
            <pc:docMk/>
            <pc:sldMk cId="1692927022" sldId="279"/>
            <ac:spMk id="3" creationId="{AC380290-1FA5-4D49-A8FB-1301D1523936}"/>
          </ac:spMkLst>
        </pc:spChg>
        <pc:spChg chg="add mod">
          <ac:chgData name="Cooper Wolfden" userId="f525498a-19e5-4cdf-b6a6-5e31e624164b" providerId="ADAL" clId="{FE1A5B64-7412-4081-B6DC-B5EE4652536C}" dt="2023-09-14T02:14:52.921" v="455" actId="20577"/>
          <ac:spMkLst>
            <pc:docMk/>
            <pc:sldMk cId="1692927022" sldId="279"/>
            <ac:spMk id="17" creationId="{08344FE0-6FF4-4718-9F58-8B8AE10031D0}"/>
          </ac:spMkLst>
        </pc:spChg>
        <pc:picChg chg="add del mod">
          <ac:chgData name="Cooper Wolfden" userId="f525498a-19e5-4cdf-b6a6-5e31e624164b" providerId="ADAL" clId="{FE1A5B64-7412-4081-B6DC-B5EE4652536C}" dt="2023-09-14T01:59:08.460" v="190" actId="478"/>
          <ac:picMkLst>
            <pc:docMk/>
            <pc:sldMk cId="1692927022" sldId="279"/>
            <ac:picMk id="5" creationId="{35DA4CDD-CCF8-48DB-94BB-22FC0A28C8BA}"/>
          </ac:picMkLst>
        </pc:picChg>
        <pc:picChg chg="add del mod">
          <ac:chgData name="Cooper Wolfden" userId="f525498a-19e5-4cdf-b6a6-5e31e624164b" providerId="ADAL" clId="{FE1A5B64-7412-4081-B6DC-B5EE4652536C}" dt="2023-09-14T01:59:32.295" v="195" actId="478"/>
          <ac:picMkLst>
            <pc:docMk/>
            <pc:sldMk cId="1692927022" sldId="279"/>
            <ac:picMk id="7" creationId="{8B80103A-5A2D-4BB3-AB7B-4E91E17927BF}"/>
          </ac:picMkLst>
        </pc:picChg>
        <pc:picChg chg="add del mod">
          <ac:chgData name="Cooper Wolfden" userId="f525498a-19e5-4cdf-b6a6-5e31e624164b" providerId="ADAL" clId="{FE1A5B64-7412-4081-B6DC-B5EE4652536C}" dt="2023-09-14T02:05:27.369" v="200" actId="478"/>
          <ac:picMkLst>
            <pc:docMk/>
            <pc:sldMk cId="1692927022" sldId="279"/>
            <ac:picMk id="9" creationId="{74E0DF62-24AF-4E4C-A7C9-BBA3EE779975}"/>
          </ac:picMkLst>
        </pc:picChg>
        <pc:picChg chg="add del mod">
          <ac:chgData name="Cooper Wolfden" userId="f525498a-19e5-4cdf-b6a6-5e31e624164b" providerId="ADAL" clId="{FE1A5B64-7412-4081-B6DC-B5EE4652536C}" dt="2023-09-14T02:06:05.877" v="207" actId="478"/>
          <ac:picMkLst>
            <pc:docMk/>
            <pc:sldMk cId="1692927022" sldId="279"/>
            <ac:picMk id="11" creationId="{7223FBA0-09AB-4C88-BEE6-8D4BA69FDD69}"/>
          </ac:picMkLst>
        </pc:picChg>
        <pc:picChg chg="add del mod">
          <ac:chgData name="Cooper Wolfden" userId="f525498a-19e5-4cdf-b6a6-5e31e624164b" providerId="ADAL" clId="{FE1A5B64-7412-4081-B6DC-B5EE4652536C}" dt="2023-09-14T02:07:45.369" v="213" actId="478"/>
          <ac:picMkLst>
            <pc:docMk/>
            <pc:sldMk cId="1692927022" sldId="279"/>
            <ac:picMk id="13" creationId="{B0B3CA6F-EDB0-4F04-9543-DD5990A8BEBE}"/>
          </ac:picMkLst>
        </pc:picChg>
        <pc:picChg chg="add del mod">
          <ac:chgData name="Cooper Wolfden" userId="f525498a-19e5-4cdf-b6a6-5e31e624164b" providerId="ADAL" clId="{FE1A5B64-7412-4081-B6DC-B5EE4652536C}" dt="2023-09-14T02:10:24.361" v="258" actId="478"/>
          <ac:picMkLst>
            <pc:docMk/>
            <pc:sldMk cId="1692927022" sldId="279"/>
            <ac:picMk id="15" creationId="{0422FDF8-B90B-44E0-A35D-B043AF0AD494}"/>
          </ac:picMkLst>
        </pc:picChg>
        <pc:picChg chg="add del">
          <ac:chgData name="Cooper Wolfden" userId="f525498a-19e5-4cdf-b6a6-5e31e624164b" providerId="ADAL" clId="{FE1A5B64-7412-4081-B6DC-B5EE4652536C}" dt="2023-09-14T02:36:31.848" v="557" actId="478"/>
          <ac:picMkLst>
            <pc:docMk/>
            <pc:sldMk cId="1692927022" sldId="279"/>
            <ac:picMk id="18" creationId="{81A30043-66DE-4D02-9D3E-F299F5A1F4B5}"/>
          </ac:picMkLst>
        </pc:picChg>
        <pc:picChg chg="add">
          <ac:chgData name="Cooper Wolfden" userId="f525498a-19e5-4cdf-b6a6-5e31e624164b" providerId="ADAL" clId="{FE1A5B64-7412-4081-B6DC-B5EE4652536C}" dt="2023-09-14T02:36:32.224" v="558"/>
          <ac:picMkLst>
            <pc:docMk/>
            <pc:sldMk cId="1692927022" sldId="279"/>
            <ac:picMk id="19" creationId="{E80C26D6-510F-4DD7-BAFE-BFD058310874}"/>
          </ac:picMkLst>
        </pc:picChg>
      </pc:sldChg>
      <pc:sldChg chg="addSp delSp modSp add">
        <pc:chgData name="Cooper Wolfden" userId="f525498a-19e5-4cdf-b6a6-5e31e624164b" providerId="ADAL" clId="{FE1A5B64-7412-4081-B6DC-B5EE4652536C}" dt="2023-09-14T02:36:28.108" v="556"/>
        <pc:sldMkLst>
          <pc:docMk/>
          <pc:sldMk cId="1970453955" sldId="280"/>
        </pc:sldMkLst>
        <pc:spChg chg="mod">
          <ac:chgData name="Cooper Wolfden" userId="f525498a-19e5-4cdf-b6a6-5e31e624164b" providerId="ADAL" clId="{FE1A5B64-7412-4081-B6DC-B5EE4652536C}" dt="2023-09-14T02:10:15.939" v="256" actId="20577"/>
          <ac:spMkLst>
            <pc:docMk/>
            <pc:sldMk cId="1970453955" sldId="280"/>
            <ac:spMk id="2" creationId="{C81709A6-0138-41CF-95E1-F92C9F85054E}"/>
          </ac:spMkLst>
        </pc:spChg>
        <pc:spChg chg="del mod">
          <ac:chgData name="Cooper Wolfden" userId="f525498a-19e5-4cdf-b6a6-5e31e624164b" providerId="ADAL" clId="{FE1A5B64-7412-4081-B6DC-B5EE4652536C}" dt="2023-09-14T02:10:08.612" v="252" actId="478"/>
          <ac:spMkLst>
            <pc:docMk/>
            <pc:sldMk cId="1970453955" sldId="280"/>
            <ac:spMk id="3" creationId="{95B9A5AF-55E6-4312-8648-779D07577577}"/>
          </ac:spMkLst>
        </pc:spChg>
        <pc:spChg chg="add mod">
          <ac:chgData name="Cooper Wolfden" userId="f525498a-19e5-4cdf-b6a6-5e31e624164b" providerId="ADAL" clId="{FE1A5B64-7412-4081-B6DC-B5EE4652536C}" dt="2023-09-14T02:13:46.575" v="356" actId="20577"/>
          <ac:spMkLst>
            <pc:docMk/>
            <pc:sldMk cId="1970453955" sldId="280"/>
            <ac:spMk id="6" creationId="{97FCFA3C-5306-4790-A0B4-5AB6F3C4B53D}"/>
          </ac:spMkLst>
        </pc:spChg>
        <pc:picChg chg="add del mod">
          <ac:chgData name="Cooper Wolfden" userId="f525498a-19e5-4cdf-b6a6-5e31e624164b" providerId="ADAL" clId="{FE1A5B64-7412-4081-B6DC-B5EE4652536C}" dt="2023-09-14T02:36:27.798" v="555" actId="478"/>
          <ac:picMkLst>
            <pc:docMk/>
            <pc:sldMk cId="1970453955" sldId="280"/>
            <ac:picMk id="4" creationId="{65CD8C5E-838A-488B-BFAE-6274BABB8643}"/>
          </ac:picMkLst>
        </pc:picChg>
        <pc:picChg chg="add">
          <ac:chgData name="Cooper Wolfden" userId="f525498a-19e5-4cdf-b6a6-5e31e624164b" providerId="ADAL" clId="{FE1A5B64-7412-4081-B6DC-B5EE4652536C}" dt="2023-09-14T02:36:28.108" v="556"/>
          <ac:picMkLst>
            <pc:docMk/>
            <pc:sldMk cId="1970453955" sldId="280"/>
            <ac:picMk id="7" creationId="{C2BA7FF3-427F-4193-BD20-EA21AA4DF9F7}"/>
          </ac:picMkLst>
        </pc:picChg>
      </pc:sldChg>
      <pc:sldChg chg="addSp delSp modSp add delAnim modAnim">
        <pc:chgData name="Cooper Wolfden" userId="f525498a-19e5-4cdf-b6a6-5e31e624164b" providerId="ADAL" clId="{FE1A5B64-7412-4081-B6DC-B5EE4652536C}" dt="2023-09-14T02:36:53.272" v="561" actId="478"/>
        <pc:sldMkLst>
          <pc:docMk/>
          <pc:sldMk cId="806510588" sldId="281"/>
        </pc:sldMkLst>
        <pc:spChg chg="mod">
          <ac:chgData name="Cooper Wolfden" userId="f525498a-19e5-4cdf-b6a6-5e31e624164b" providerId="ADAL" clId="{FE1A5B64-7412-4081-B6DC-B5EE4652536C}" dt="2023-09-14T01:55:32.819" v="181" actId="20577"/>
          <ac:spMkLst>
            <pc:docMk/>
            <pc:sldMk cId="806510588" sldId="281"/>
            <ac:spMk id="2" creationId="{C81709A6-0138-41CF-95E1-F92C9F85054E}"/>
          </ac:spMkLst>
        </pc:spChg>
        <pc:spChg chg="del mod">
          <ac:chgData name="Cooper Wolfden" userId="f525498a-19e5-4cdf-b6a6-5e31e624164b" providerId="ADAL" clId="{FE1A5B64-7412-4081-B6DC-B5EE4652536C}" dt="2023-09-14T02:08:18.849" v="220" actId="478"/>
          <ac:spMkLst>
            <pc:docMk/>
            <pc:sldMk cId="806510588" sldId="281"/>
            <ac:spMk id="3" creationId="{95B9A5AF-55E6-4312-8648-779D07577577}"/>
          </ac:spMkLst>
        </pc:spChg>
        <pc:picChg chg="add del mod">
          <ac:chgData name="Cooper Wolfden" userId="f525498a-19e5-4cdf-b6a6-5e31e624164b" providerId="ADAL" clId="{FE1A5B64-7412-4081-B6DC-B5EE4652536C}" dt="2023-09-14T02:11:05.527" v="264" actId="478"/>
          <ac:picMkLst>
            <pc:docMk/>
            <pc:sldMk cId="806510588" sldId="281"/>
            <ac:picMk id="4" creationId="{461D36B3-8C9F-4C1A-83C1-1FB129133044}"/>
          </ac:picMkLst>
        </pc:picChg>
        <pc:picChg chg="add del">
          <ac:chgData name="Cooper Wolfden" userId="f525498a-19e5-4cdf-b6a6-5e31e624164b" providerId="ADAL" clId="{FE1A5B64-7412-4081-B6DC-B5EE4652536C}" dt="2023-09-14T02:10:27.095" v="260" actId="478"/>
          <ac:picMkLst>
            <pc:docMk/>
            <pc:sldMk cId="806510588" sldId="281"/>
            <ac:picMk id="5" creationId="{555935F3-2348-452E-9145-B3CCC3FF2EF1}"/>
          </ac:picMkLst>
        </pc:picChg>
        <pc:picChg chg="add del">
          <ac:chgData name="Cooper Wolfden" userId="f525498a-19e5-4cdf-b6a6-5e31e624164b" providerId="ADAL" clId="{FE1A5B64-7412-4081-B6DC-B5EE4652536C}" dt="2023-09-14T02:36:24.582" v="553" actId="478"/>
          <ac:picMkLst>
            <pc:docMk/>
            <pc:sldMk cId="806510588" sldId="281"/>
            <ac:picMk id="6" creationId="{A35D574D-4C44-4D21-92C1-EEB8AA9CAD83}"/>
          </ac:picMkLst>
        </pc:picChg>
        <pc:picChg chg="add del mod modCrop">
          <ac:chgData name="Cooper Wolfden" userId="f525498a-19e5-4cdf-b6a6-5e31e624164b" providerId="ADAL" clId="{FE1A5B64-7412-4081-B6DC-B5EE4652536C}" dt="2023-09-14T02:36:53.272" v="561" actId="478"/>
          <ac:picMkLst>
            <pc:docMk/>
            <pc:sldMk cId="806510588" sldId="281"/>
            <ac:picMk id="8" creationId="{515E57AA-DA52-4C6E-BF83-B9F6B9C6F878}"/>
          </ac:picMkLst>
        </pc:picChg>
        <pc:picChg chg="add del mod">
          <ac:chgData name="Cooper Wolfden" userId="f525498a-19e5-4cdf-b6a6-5e31e624164b" providerId="ADAL" clId="{FE1A5B64-7412-4081-B6DC-B5EE4652536C}" dt="2023-09-14T02:36:23.165" v="552"/>
          <ac:picMkLst>
            <pc:docMk/>
            <pc:sldMk cId="806510588" sldId="281"/>
            <ac:picMk id="10" creationId="{DA3AE966-D705-4A4C-BB80-A99D3609F035}"/>
          </ac:picMkLst>
        </pc:picChg>
        <pc:picChg chg="add">
          <ac:chgData name="Cooper Wolfden" userId="f525498a-19e5-4cdf-b6a6-5e31e624164b" providerId="ADAL" clId="{FE1A5B64-7412-4081-B6DC-B5EE4652536C}" dt="2023-09-14T02:36:24.987" v="554"/>
          <ac:picMkLst>
            <pc:docMk/>
            <pc:sldMk cId="806510588" sldId="281"/>
            <ac:picMk id="11" creationId="{8CE88B4F-244A-4057-894E-4C6D8CE2C642}"/>
          </ac:picMkLst>
        </pc:picChg>
      </pc:sldChg>
      <pc:sldChg chg="addSp delSp modSp add">
        <pc:chgData name="Cooper Wolfden" userId="f525498a-19e5-4cdf-b6a6-5e31e624164b" providerId="ADAL" clId="{FE1A5B64-7412-4081-B6DC-B5EE4652536C}" dt="2023-09-14T03:50:35.462" v="651"/>
        <pc:sldMkLst>
          <pc:docMk/>
          <pc:sldMk cId="3051072562" sldId="282"/>
        </pc:sldMkLst>
        <pc:spChg chg="add mod">
          <ac:chgData name="Cooper Wolfden" userId="f525498a-19e5-4cdf-b6a6-5e31e624164b" providerId="ADAL" clId="{FE1A5B64-7412-4081-B6DC-B5EE4652536C}" dt="2023-09-14T03:49:28.890" v="595"/>
          <ac:spMkLst>
            <pc:docMk/>
            <pc:sldMk cId="3051072562" sldId="282"/>
            <ac:spMk id="3" creationId="{1F8CCB78-DE4F-4D6D-8F86-1063DD3B1D49}"/>
          </ac:spMkLst>
        </pc:spChg>
        <pc:picChg chg="mod">
          <ac:chgData name="Cooper Wolfden" userId="f525498a-19e5-4cdf-b6a6-5e31e624164b" providerId="ADAL" clId="{FE1A5B64-7412-4081-B6DC-B5EE4652536C}" dt="2023-09-14T02:23:19.357" v="509" actId="14100"/>
          <ac:picMkLst>
            <pc:docMk/>
            <pc:sldMk cId="3051072562" sldId="282"/>
            <ac:picMk id="4" creationId="{461D36B3-8C9F-4C1A-83C1-1FB129133044}"/>
          </ac:picMkLst>
        </pc:picChg>
        <pc:picChg chg="add">
          <ac:chgData name="Cooper Wolfden" userId="f525498a-19e5-4cdf-b6a6-5e31e624164b" providerId="ADAL" clId="{FE1A5B64-7412-4081-B6DC-B5EE4652536C}" dt="2023-09-14T02:36:37.532" v="560"/>
          <ac:picMkLst>
            <pc:docMk/>
            <pc:sldMk cId="3051072562" sldId="282"/>
            <ac:picMk id="5" creationId="{47E493B4-563E-477B-ABC8-93768FB7C4E1}"/>
          </ac:picMkLst>
        </pc:picChg>
        <pc:picChg chg="del">
          <ac:chgData name="Cooper Wolfden" userId="f525498a-19e5-4cdf-b6a6-5e31e624164b" providerId="ADAL" clId="{FE1A5B64-7412-4081-B6DC-B5EE4652536C}" dt="2023-09-14T02:36:36.132" v="559" actId="478"/>
          <ac:picMkLst>
            <pc:docMk/>
            <pc:sldMk cId="3051072562" sldId="282"/>
            <ac:picMk id="6" creationId="{A35D574D-4C44-4D21-92C1-EEB8AA9CAD83}"/>
          </ac:picMkLst>
        </pc:picChg>
        <pc:picChg chg="add del mod">
          <ac:chgData name="Cooper Wolfden" userId="f525498a-19e5-4cdf-b6a6-5e31e624164b" providerId="ADAL" clId="{FE1A5B64-7412-4081-B6DC-B5EE4652536C}" dt="2023-09-14T02:39:03.138" v="568"/>
          <ac:picMkLst>
            <pc:docMk/>
            <pc:sldMk cId="3051072562" sldId="282"/>
            <ac:picMk id="7" creationId="{734FF081-B6A9-469C-B692-8176D1BB58D4}"/>
          </ac:picMkLst>
        </pc:picChg>
        <pc:picChg chg="add del mod">
          <ac:chgData name="Cooper Wolfden" userId="f525498a-19e5-4cdf-b6a6-5e31e624164b" providerId="ADAL" clId="{FE1A5B64-7412-4081-B6DC-B5EE4652536C}" dt="2023-09-14T03:49:28.890" v="595"/>
          <ac:picMkLst>
            <pc:docMk/>
            <pc:sldMk cId="3051072562" sldId="282"/>
            <ac:picMk id="8" creationId="{A5A2F145-C15B-49DF-8202-4B6721558FB4}"/>
          </ac:picMkLst>
        </pc:picChg>
        <pc:picChg chg="add del mod">
          <ac:chgData name="Cooper Wolfden" userId="f525498a-19e5-4cdf-b6a6-5e31e624164b" providerId="ADAL" clId="{FE1A5B64-7412-4081-B6DC-B5EE4652536C}" dt="2023-09-14T03:50:35.462" v="651"/>
          <ac:picMkLst>
            <pc:docMk/>
            <pc:sldMk cId="3051072562" sldId="282"/>
            <ac:picMk id="9" creationId="{E340FAC3-657A-47EF-B2A7-AB79FA1E29B2}"/>
          </ac:picMkLst>
        </pc:picChg>
      </pc:sldChg>
      <pc:sldChg chg="addSp delSp modSp add">
        <pc:chgData name="Cooper Wolfden" userId="f525498a-19e5-4cdf-b6a6-5e31e624164b" providerId="ADAL" clId="{FE1A5B64-7412-4081-B6DC-B5EE4652536C}" dt="2023-09-14T03:53:46.957" v="670"/>
        <pc:sldMkLst>
          <pc:docMk/>
          <pc:sldMk cId="1532699336" sldId="283"/>
        </pc:sldMkLst>
        <pc:spChg chg="mod">
          <ac:chgData name="Cooper Wolfden" userId="f525498a-19e5-4cdf-b6a6-5e31e624164b" providerId="ADAL" clId="{FE1A5B64-7412-4081-B6DC-B5EE4652536C}" dt="2023-09-14T02:39:21.051" v="584" actId="20577"/>
          <ac:spMkLst>
            <pc:docMk/>
            <pc:sldMk cId="1532699336" sldId="283"/>
            <ac:spMk id="2" creationId="{FC0A53D3-9A43-4D88-A13C-E807CDD2B70A}"/>
          </ac:spMkLst>
        </pc:spChg>
        <pc:picChg chg="add">
          <ac:chgData name="Cooper Wolfden" userId="f525498a-19e5-4cdf-b6a6-5e31e624164b" providerId="ADAL" clId="{FE1A5B64-7412-4081-B6DC-B5EE4652536C}" dt="2023-09-14T02:39:24.316" v="585"/>
          <ac:picMkLst>
            <pc:docMk/>
            <pc:sldMk cId="1532699336" sldId="283"/>
            <ac:picMk id="4" creationId="{E16A5526-4B7F-4612-A0A0-DE6A0C0DF32A}"/>
          </ac:picMkLst>
        </pc:picChg>
        <pc:picChg chg="add del mod">
          <ac:chgData name="Cooper Wolfden" userId="f525498a-19e5-4cdf-b6a6-5e31e624164b" providerId="ADAL" clId="{FE1A5B64-7412-4081-B6DC-B5EE4652536C}" dt="2023-09-14T03:53:39.145" v="667"/>
          <ac:picMkLst>
            <pc:docMk/>
            <pc:sldMk cId="1532699336" sldId="283"/>
            <ac:picMk id="5" creationId="{1777C89C-E2BF-4683-9719-26BFBD01A358}"/>
          </ac:picMkLst>
        </pc:picChg>
        <pc:picChg chg="add del mod">
          <ac:chgData name="Cooper Wolfden" userId="f525498a-19e5-4cdf-b6a6-5e31e624164b" providerId="ADAL" clId="{FE1A5B64-7412-4081-B6DC-B5EE4652536C}" dt="2023-09-14T03:53:46.957" v="670"/>
          <ac:picMkLst>
            <pc:docMk/>
            <pc:sldMk cId="1532699336" sldId="283"/>
            <ac:picMk id="6" creationId="{E2092CD3-4E3A-439E-8EED-780DC9E9900D}"/>
          </ac:picMkLst>
        </pc:picChg>
      </pc:sldChg>
      <pc:sldChg chg="addSp delSp modSp add">
        <pc:chgData name="Cooper Wolfden" userId="f525498a-19e5-4cdf-b6a6-5e31e624164b" providerId="ADAL" clId="{FE1A5B64-7412-4081-B6DC-B5EE4652536C}" dt="2023-09-14T03:51:07.519" v="658"/>
        <pc:sldMkLst>
          <pc:docMk/>
          <pc:sldMk cId="1627193637" sldId="284"/>
        </pc:sldMkLst>
        <pc:spChg chg="mod">
          <ac:chgData name="Cooper Wolfden" userId="f525498a-19e5-4cdf-b6a6-5e31e624164b" providerId="ADAL" clId="{FE1A5B64-7412-4081-B6DC-B5EE4652536C}" dt="2023-09-14T03:49:39.243" v="608" actId="20577"/>
          <ac:spMkLst>
            <pc:docMk/>
            <pc:sldMk cId="1627193637" sldId="284"/>
            <ac:spMk id="2" creationId="{0B785F57-B465-4AAC-B9F2-5A3C80F0B1DD}"/>
          </ac:spMkLst>
        </pc:spChg>
        <pc:spChg chg="del">
          <ac:chgData name="Cooper Wolfden" userId="f525498a-19e5-4cdf-b6a6-5e31e624164b" providerId="ADAL" clId="{FE1A5B64-7412-4081-B6DC-B5EE4652536C}" dt="2023-09-14T02:40:03.494" v="589" actId="931"/>
          <ac:spMkLst>
            <pc:docMk/>
            <pc:sldMk cId="1627193637" sldId="284"/>
            <ac:spMk id="3" creationId="{05F991C6-956F-4185-B5FC-DB68531ED9A8}"/>
          </ac:spMkLst>
        </pc:spChg>
        <pc:spChg chg="add mod">
          <ac:chgData name="Cooper Wolfden" userId="f525498a-19e5-4cdf-b6a6-5e31e624164b" providerId="ADAL" clId="{FE1A5B64-7412-4081-B6DC-B5EE4652536C}" dt="2023-09-14T02:40:05.270" v="590"/>
          <ac:spMkLst>
            <pc:docMk/>
            <pc:sldMk cId="1627193637" sldId="284"/>
            <ac:spMk id="6" creationId="{CBE47DA1-4CC0-4D63-AE79-BCF3EB45EA2F}"/>
          </ac:spMkLst>
        </pc:spChg>
        <pc:picChg chg="add del mod">
          <ac:chgData name="Cooper Wolfden" userId="f525498a-19e5-4cdf-b6a6-5e31e624164b" providerId="ADAL" clId="{FE1A5B64-7412-4081-B6DC-B5EE4652536C}" dt="2023-09-14T02:40:05.270" v="590"/>
          <ac:picMkLst>
            <pc:docMk/>
            <pc:sldMk cId="1627193637" sldId="284"/>
            <ac:picMk id="5" creationId="{0FCB2288-DC66-4A4D-929E-909A508AF274}"/>
          </ac:picMkLst>
        </pc:picChg>
        <pc:picChg chg="add del mod">
          <ac:chgData name="Cooper Wolfden" userId="f525498a-19e5-4cdf-b6a6-5e31e624164b" providerId="ADAL" clId="{FE1A5B64-7412-4081-B6DC-B5EE4652536C}" dt="2023-09-14T03:50:11.901" v="622"/>
          <ac:picMkLst>
            <pc:docMk/>
            <pc:sldMk cId="1627193637" sldId="284"/>
            <ac:picMk id="7" creationId="{DF2B9F43-BC76-48EB-9175-F40A0D834713}"/>
          </ac:picMkLst>
        </pc:picChg>
        <pc:picChg chg="add del mod">
          <ac:chgData name="Cooper Wolfden" userId="f525498a-19e5-4cdf-b6a6-5e31e624164b" providerId="ADAL" clId="{FE1A5B64-7412-4081-B6DC-B5EE4652536C}" dt="2023-09-14T03:50:05.804" v="620"/>
          <ac:picMkLst>
            <pc:docMk/>
            <pc:sldMk cId="1627193637" sldId="284"/>
            <ac:picMk id="8" creationId="{5811C405-4269-4CB7-AB8E-ED0DB77A1313}"/>
          </ac:picMkLst>
        </pc:picChg>
        <pc:picChg chg="add">
          <ac:chgData name="Cooper Wolfden" userId="f525498a-19e5-4cdf-b6a6-5e31e624164b" providerId="ADAL" clId="{FE1A5B64-7412-4081-B6DC-B5EE4652536C}" dt="2023-09-14T03:50:37.379" v="652"/>
          <ac:picMkLst>
            <pc:docMk/>
            <pc:sldMk cId="1627193637" sldId="284"/>
            <ac:picMk id="9" creationId="{0E679AEC-BE9E-41B0-869A-7688A195C127}"/>
          </ac:picMkLst>
        </pc:picChg>
        <pc:picChg chg="add del mod">
          <ac:chgData name="Cooper Wolfden" userId="f525498a-19e5-4cdf-b6a6-5e31e624164b" providerId="ADAL" clId="{FE1A5B64-7412-4081-B6DC-B5EE4652536C}" dt="2023-09-14T03:51:07.519" v="658"/>
          <ac:picMkLst>
            <pc:docMk/>
            <pc:sldMk cId="1627193637" sldId="284"/>
            <ac:picMk id="10" creationId="{34BB77A0-B301-4BC5-8294-B67DD982B0B3}"/>
          </ac:picMkLst>
        </pc:picChg>
      </pc:sldChg>
      <pc:sldChg chg="addSp delSp modSp add">
        <pc:chgData name="Cooper Wolfden" userId="f525498a-19e5-4cdf-b6a6-5e31e624164b" providerId="ADAL" clId="{FE1A5B64-7412-4081-B6DC-B5EE4652536C}" dt="2023-09-14T03:55:52.681" v="706"/>
        <pc:sldMkLst>
          <pc:docMk/>
          <pc:sldMk cId="2156152897" sldId="285"/>
        </pc:sldMkLst>
        <pc:spChg chg="mod">
          <ac:chgData name="Cooper Wolfden" userId="f525498a-19e5-4cdf-b6a6-5e31e624164b" providerId="ADAL" clId="{FE1A5B64-7412-4081-B6DC-B5EE4652536C}" dt="2023-09-14T03:54:52.504" v="691" actId="20577"/>
          <ac:spMkLst>
            <pc:docMk/>
            <pc:sldMk cId="2156152897" sldId="285"/>
            <ac:spMk id="2" creationId="{4F349B49-D4CD-468B-96AE-50EFCF43DC7E}"/>
          </ac:spMkLst>
        </pc:spChg>
        <pc:picChg chg="add">
          <ac:chgData name="Cooper Wolfden" userId="f525498a-19e5-4cdf-b6a6-5e31e624164b" providerId="ADAL" clId="{FE1A5B64-7412-4081-B6DC-B5EE4652536C}" dt="2023-09-14T03:54:54.399" v="692"/>
          <ac:picMkLst>
            <pc:docMk/>
            <pc:sldMk cId="2156152897" sldId="285"/>
            <ac:picMk id="4" creationId="{829F8063-A820-47C0-BAC2-3C3AECF997C6}"/>
          </ac:picMkLst>
        </pc:picChg>
        <pc:picChg chg="add del mod">
          <ac:chgData name="Cooper Wolfden" userId="f525498a-19e5-4cdf-b6a6-5e31e624164b" providerId="ADAL" clId="{FE1A5B64-7412-4081-B6DC-B5EE4652536C}" dt="2023-09-14T03:55:52.681" v="706"/>
          <ac:picMkLst>
            <pc:docMk/>
            <pc:sldMk cId="2156152897" sldId="285"/>
            <ac:picMk id="5" creationId="{071E760C-CE37-45A6-A1EF-11FDFEF491FF}"/>
          </ac:picMkLst>
        </pc:picChg>
      </pc:sldChg>
      <pc:sldChg chg="addSp delSp modSp add">
        <pc:chgData name="Cooper Wolfden" userId="f525498a-19e5-4cdf-b6a6-5e31e624164b" providerId="ADAL" clId="{FE1A5B64-7412-4081-B6DC-B5EE4652536C}" dt="2023-09-14T04:01:27.037" v="748"/>
        <pc:sldMkLst>
          <pc:docMk/>
          <pc:sldMk cId="3062184184" sldId="286"/>
        </pc:sldMkLst>
        <pc:spChg chg="mod">
          <ac:chgData name="Cooper Wolfden" userId="f525498a-19e5-4cdf-b6a6-5e31e624164b" providerId="ADAL" clId="{FE1A5B64-7412-4081-B6DC-B5EE4652536C}" dt="2023-09-14T03:55:17.915" v="700" actId="20577"/>
          <ac:spMkLst>
            <pc:docMk/>
            <pc:sldMk cId="3062184184" sldId="286"/>
            <ac:spMk id="2" creationId="{B3FBC0AE-1DAB-4E58-9399-3A1B86ECE771}"/>
          </ac:spMkLst>
        </pc:spChg>
        <pc:spChg chg="del">
          <ac:chgData name="Cooper Wolfden" userId="f525498a-19e5-4cdf-b6a6-5e31e624164b" providerId="ADAL" clId="{FE1A5B64-7412-4081-B6DC-B5EE4652536C}" dt="2023-09-14T03:55:43.266" v="701" actId="931"/>
          <ac:spMkLst>
            <pc:docMk/>
            <pc:sldMk cId="3062184184" sldId="286"/>
            <ac:spMk id="3" creationId="{3FDBF43D-5D5B-4722-BDC3-49A4F16EDC81}"/>
          </ac:spMkLst>
        </pc:spChg>
        <pc:spChg chg="add mod">
          <ac:chgData name="Cooper Wolfden" userId="f525498a-19e5-4cdf-b6a6-5e31e624164b" providerId="ADAL" clId="{FE1A5B64-7412-4081-B6DC-B5EE4652536C}" dt="2023-09-14T03:55:44.265" v="702"/>
          <ac:spMkLst>
            <pc:docMk/>
            <pc:sldMk cId="3062184184" sldId="286"/>
            <ac:spMk id="6" creationId="{AA1DF501-D747-4265-B6D5-BB90114A895E}"/>
          </ac:spMkLst>
        </pc:spChg>
        <pc:picChg chg="add del mod">
          <ac:chgData name="Cooper Wolfden" userId="f525498a-19e5-4cdf-b6a6-5e31e624164b" providerId="ADAL" clId="{FE1A5B64-7412-4081-B6DC-B5EE4652536C}" dt="2023-09-14T03:55:44.265" v="702"/>
          <ac:picMkLst>
            <pc:docMk/>
            <pc:sldMk cId="3062184184" sldId="286"/>
            <ac:picMk id="5" creationId="{50ACDE2B-397A-4C97-A263-A43E750B448F}"/>
          </ac:picMkLst>
        </pc:picChg>
        <pc:picChg chg="add">
          <ac:chgData name="Cooper Wolfden" userId="f525498a-19e5-4cdf-b6a6-5e31e624164b" providerId="ADAL" clId="{FE1A5B64-7412-4081-B6DC-B5EE4652536C}" dt="2023-09-14T03:55:54.762" v="707"/>
          <ac:picMkLst>
            <pc:docMk/>
            <pc:sldMk cId="3062184184" sldId="286"/>
            <ac:picMk id="7" creationId="{0571A51D-D6AC-4691-AA9B-A851366FA943}"/>
          </ac:picMkLst>
        </pc:picChg>
        <pc:picChg chg="add del mod">
          <ac:chgData name="Cooper Wolfden" userId="f525498a-19e5-4cdf-b6a6-5e31e624164b" providerId="ADAL" clId="{FE1A5B64-7412-4081-B6DC-B5EE4652536C}" dt="2023-09-14T03:57:47.018" v="732"/>
          <ac:picMkLst>
            <pc:docMk/>
            <pc:sldMk cId="3062184184" sldId="286"/>
            <ac:picMk id="8" creationId="{C0E44F34-5C7E-4B13-A6FD-AAB42EFEBABC}"/>
          </ac:picMkLst>
        </pc:picChg>
        <pc:picChg chg="add del mod">
          <ac:chgData name="Cooper Wolfden" userId="f525498a-19e5-4cdf-b6a6-5e31e624164b" providerId="ADAL" clId="{FE1A5B64-7412-4081-B6DC-B5EE4652536C}" dt="2023-09-14T04:01:27.037" v="748"/>
          <ac:picMkLst>
            <pc:docMk/>
            <pc:sldMk cId="3062184184" sldId="286"/>
            <ac:picMk id="9" creationId="{C7CF9EC4-C73A-4039-950B-70E959AB7AAE}"/>
          </ac:picMkLst>
        </pc:picChg>
      </pc:sldChg>
      <pc:sldChg chg="addSp delSp modSp add">
        <pc:chgData name="Cooper Wolfden" userId="f525498a-19e5-4cdf-b6a6-5e31e624164b" providerId="ADAL" clId="{FE1A5B64-7412-4081-B6DC-B5EE4652536C}" dt="2023-09-14T04:33:03.328" v="981" actId="20577"/>
        <pc:sldMkLst>
          <pc:docMk/>
          <pc:sldMk cId="4172703699" sldId="287"/>
        </pc:sldMkLst>
        <pc:spChg chg="mod">
          <ac:chgData name="Cooper Wolfden" userId="f525498a-19e5-4cdf-b6a6-5e31e624164b" providerId="ADAL" clId="{FE1A5B64-7412-4081-B6DC-B5EE4652536C}" dt="2023-09-14T03:56:12.723" v="726" actId="20577"/>
          <ac:spMkLst>
            <pc:docMk/>
            <pc:sldMk cId="4172703699" sldId="287"/>
            <ac:spMk id="2" creationId="{4B68E96F-77BE-4C12-A085-8207B2FD4DE2}"/>
          </ac:spMkLst>
        </pc:spChg>
        <pc:spChg chg="del">
          <ac:chgData name="Cooper Wolfden" userId="f525498a-19e5-4cdf-b6a6-5e31e624164b" providerId="ADAL" clId="{FE1A5B64-7412-4081-B6DC-B5EE4652536C}" dt="2023-09-14T03:57:34.516" v="727" actId="931"/>
          <ac:spMkLst>
            <pc:docMk/>
            <pc:sldMk cId="4172703699" sldId="287"/>
            <ac:spMk id="3" creationId="{7EBE8A54-6372-4444-9466-0418ED60DAA8}"/>
          </ac:spMkLst>
        </pc:spChg>
        <pc:spChg chg="add del mod">
          <ac:chgData name="Cooper Wolfden" userId="f525498a-19e5-4cdf-b6a6-5e31e624164b" providerId="ADAL" clId="{FE1A5B64-7412-4081-B6DC-B5EE4652536C}" dt="2023-09-14T04:00:38.855" v="735" actId="931"/>
          <ac:spMkLst>
            <pc:docMk/>
            <pc:sldMk cId="4172703699" sldId="287"/>
            <ac:spMk id="6" creationId="{F4C2E133-5492-47B2-9307-0A01906C09FD}"/>
          </ac:spMkLst>
        </pc:spChg>
        <pc:spChg chg="add del mod">
          <ac:chgData name="Cooper Wolfden" userId="f525498a-19e5-4cdf-b6a6-5e31e624164b" providerId="ADAL" clId="{FE1A5B64-7412-4081-B6DC-B5EE4652536C}" dt="2023-09-14T04:00:58.775" v="737" actId="931"/>
          <ac:spMkLst>
            <pc:docMk/>
            <pc:sldMk cId="4172703699" sldId="287"/>
            <ac:spMk id="11" creationId="{9391BF7D-54DA-43B3-BF6E-FAAD6C25124E}"/>
          </ac:spMkLst>
        </pc:spChg>
        <pc:spChg chg="add mod">
          <ac:chgData name="Cooper Wolfden" userId="f525498a-19e5-4cdf-b6a6-5e31e624164b" providerId="ADAL" clId="{FE1A5B64-7412-4081-B6DC-B5EE4652536C}" dt="2023-09-14T04:33:03.328" v="981" actId="20577"/>
          <ac:spMkLst>
            <pc:docMk/>
            <pc:sldMk cId="4172703699" sldId="287"/>
            <ac:spMk id="14" creationId="{89E0B411-9618-41BE-B77F-7DD68AACC747}"/>
          </ac:spMkLst>
        </pc:spChg>
        <pc:picChg chg="add del mod">
          <ac:chgData name="Cooper Wolfden" userId="f525498a-19e5-4cdf-b6a6-5e31e624164b" providerId="ADAL" clId="{FE1A5B64-7412-4081-B6DC-B5EE4652536C}" dt="2023-09-14T03:57:36.651" v="728"/>
          <ac:picMkLst>
            <pc:docMk/>
            <pc:sldMk cId="4172703699" sldId="287"/>
            <ac:picMk id="5" creationId="{EB4F46EA-4ECF-45A5-A437-C93D5735CCB7}"/>
          </ac:picMkLst>
        </pc:picChg>
        <pc:picChg chg="add del">
          <ac:chgData name="Cooper Wolfden" userId="f525498a-19e5-4cdf-b6a6-5e31e624164b" providerId="ADAL" clId="{FE1A5B64-7412-4081-B6DC-B5EE4652536C}" dt="2023-09-14T03:57:57.226" v="734" actId="478"/>
          <ac:picMkLst>
            <pc:docMk/>
            <pc:sldMk cId="4172703699" sldId="287"/>
            <ac:picMk id="7" creationId="{04CDCCC3-3B07-4618-818A-342180FB1A9F}"/>
          </ac:picMkLst>
        </pc:picChg>
        <pc:picChg chg="add del mod">
          <ac:chgData name="Cooper Wolfden" userId="f525498a-19e5-4cdf-b6a6-5e31e624164b" providerId="ADAL" clId="{FE1A5B64-7412-4081-B6DC-B5EE4652536C}" dt="2023-09-14T04:00:41.257" v="736" actId="478"/>
          <ac:picMkLst>
            <pc:docMk/>
            <pc:sldMk cId="4172703699" sldId="287"/>
            <ac:picMk id="9" creationId="{E901758C-F04F-421F-B884-7FF583B1C8FD}"/>
          </ac:picMkLst>
        </pc:picChg>
        <pc:picChg chg="add del mod">
          <ac:chgData name="Cooper Wolfden" userId="f525498a-19e5-4cdf-b6a6-5e31e624164b" providerId="ADAL" clId="{FE1A5B64-7412-4081-B6DC-B5EE4652536C}" dt="2023-09-14T04:01:01.616" v="738"/>
          <ac:picMkLst>
            <pc:docMk/>
            <pc:sldMk cId="4172703699" sldId="287"/>
            <ac:picMk id="13" creationId="{472257FF-874B-42F6-AB2E-DD75854B4CB7}"/>
          </ac:picMkLst>
        </pc:picChg>
        <pc:picChg chg="add del mod">
          <ac:chgData name="Cooper Wolfden" userId="f525498a-19e5-4cdf-b6a6-5e31e624164b" providerId="ADAL" clId="{FE1A5B64-7412-4081-B6DC-B5EE4652536C}" dt="2023-09-14T04:32:28.556" v="908" actId="478"/>
          <ac:picMkLst>
            <pc:docMk/>
            <pc:sldMk cId="4172703699" sldId="287"/>
            <ac:picMk id="15" creationId="{6404F9D1-F363-4810-942E-18C5AFD56DAD}"/>
          </ac:picMkLst>
        </pc:picChg>
        <pc:picChg chg="add mod ord">
          <ac:chgData name="Cooper Wolfden" userId="f525498a-19e5-4cdf-b6a6-5e31e624164b" providerId="ADAL" clId="{FE1A5B64-7412-4081-B6DC-B5EE4652536C}" dt="2023-09-14T04:32:26.957" v="907" actId="171"/>
          <ac:picMkLst>
            <pc:docMk/>
            <pc:sldMk cId="4172703699" sldId="287"/>
            <ac:picMk id="17" creationId="{FC7753FF-2F92-4C93-A004-C35AD71A1942}"/>
          </ac:picMkLst>
        </pc:picChg>
      </pc:sldChg>
      <pc:sldMasterChg chg="setBg">
        <pc:chgData name="Cooper Wolfden" userId="f525498a-19e5-4cdf-b6a6-5e31e624164b" providerId="ADAL" clId="{FE1A5B64-7412-4081-B6DC-B5EE4652536C}" dt="2023-09-14T02:20:40.834" v="479"/>
        <pc:sldMasterMkLst>
          <pc:docMk/>
          <pc:sldMasterMk cId="140925119" sldId="2147483648"/>
        </pc:sldMasterMkLst>
      </pc:sldMasterChg>
    </pc:docChg>
  </pc:docChgLst>
  <pc:docChgLst>
    <pc:chgData name="Cooper Wolfden" userId="f525498a-19e5-4cdf-b6a6-5e31e624164b" providerId="ADAL" clId="{5F2E500C-0A2F-4F37-B528-3CE64282227B}"/>
    <pc:docChg chg="undo redo custSel addSld delSld modSld sldOrd">
      <pc:chgData name="Cooper Wolfden" userId="f525498a-19e5-4cdf-b6a6-5e31e624164b" providerId="ADAL" clId="{5F2E500C-0A2F-4F37-B528-3CE64282227B}" dt="2023-09-19T14:42:28.414" v="18014" actId="20577"/>
      <pc:docMkLst>
        <pc:docMk/>
      </pc:docMkLst>
      <pc:sldChg chg="delSp modSp mod modNotesTx">
        <pc:chgData name="Cooper Wolfden" userId="f525498a-19e5-4cdf-b6a6-5e31e624164b" providerId="ADAL" clId="{5F2E500C-0A2F-4F37-B528-3CE64282227B}" dt="2023-09-19T14:42:21.370" v="18013" actId="20577"/>
        <pc:sldMkLst>
          <pc:docMk/>
          <pc:sldMk cId="1213902337" sldId="256"/>
        </pc:sldMkLst>
        <pc:spChg chg="mod">
          <ac:chgData name="Cooper Wolfden" userId="f525498a-19e5-4cdf-b6a6-5e31e624164b" providerId="ADAL" clId="{5F2E500C-0A2F-4F37-B528-3CE64282227B}" dt="2023-09-09T02:56:01.158" v="3947" actId="20577"/>
          <ac:spMkLst>
            <pc:docMk/>
            <pc:sldMk cId="1213902337" sldId="256"/>
            <ac:spMk id="2" creationId="{43443182-A503-7CA2-AFA6-2CB429E9051A}"/>
          </ac:spMkLst>
        </pc:spChg>
        <pc:spChg chg="mod">
          <ac:chgData name="Cooper Wolfden" userId="f525498a-19e5-4cdf-b6a6-5e31e624164b" providerId="ADAL" clId="{5F2E500C-0A2F-4F37-B528-3CE64282227B}" dt="2023-09-15T01:14:12.227" v="4592" actId="20577"/>
          <ac:spMkLst>
            <pc:docMk/>
            <pc:sldMk cId="1213902337" sldId="256"/>
            <ac:spMk id="3" creationId="{2C196C68-1BC8-AEE5-E75D-16FC4DDB2993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1213902337" sldId="256"/>
            <ac:spMk id="4" creationId="{CF2DF00E-A5AE-B80C-E4D5-3FC2776731FD}"/>
          </ac:spMkLst>
        </pc:spChg>
      </pc:sldChg>
      <pc:sldChg chg="addSp delSp modSp new mod">
        <pc:chgData name="Cooper Wolfden" userId="f525498a-19e5-4cdf-b6a6-5e31e624164b" providerId="ADAL" clId="{5F2E500C-0A2F-4F37-B528-3CE64282227B}" dt="2023-09-19T13:49:32.310" v="17167"/>
        <pc:sldMkLst>
          <pc:docMk/>
          <pc:sldMk cId="1144463183" sldId="259"/>
        </pc:sldMkLst>
        <pc:spChg chg="mod">
          <ac:chgData name="Cooper Wolfden" userId="f525498a-19e5-4cdf-b6a6-5e31e624164b" providerId="ADAL" clId="{5F2E500C-0A2F-4F37-B528-3CE64282227B}" dt="2023-09-09T01:03:07.010" v="83" actId="20577"/>
          <ac:spMkLst>
            <pc:docMk/>
            <pc:sldMk cId="1144463183" sldId="259"/>
            <ac:spMk id="2" creationId="{93173334-FAED-4379-BB76-ED7EB461787B}"/>
          </ac:spMkLst>
        </pc:spChg>
        <pc:spChg chg="del mod">
          <ac:chgData name="Cooper Wolfden" userId="f525498a-19e5-4cdf-b6a6-5e31e624164b" providerId="ADAL" clId="{5F2E500C-0A2F-4F37-B528-3CE64282227B}" dt="2023-09-18T17:09:20.074" v="10516" actId="478"/>
          <ac:spMkLst>
            <pc:docMk/>
            <pc:sldMk cId="1144463183" sldId="259"/>
            <ac:spMk id="3" creationId="{5C894FA5-5FA3-A79F-604E-E1E7E4D0E976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1144463183" sldId="259"/>
            <ac:spMk id="5" creationId="{CF634DCF-E4A3-FD0F-B1B6-F26541FCA073}"/>
          </ac:spMkLst>
        </pc:spChg>
        <pc:spChg chg="add del ord">
          <ac:chgData name="Cooper Wolfden" userId="f525498a-19e5-4cdf-b6a6-5e31e624164b" providerId="ADAL" clId="{5F2E500C-0A2F-4F37-B528-3CE64282227B}" dt="2023-09-18T17:11:17.480" v="10538" actId="478"/>
          <ac:spMkLst>
            <pc:docMk/>
            <pc:sldMk cId="1144463183" sldId="259"/>
            <ac:spMk id="8" creationId="{233BA5CC-A5FB-850E-4941-F88E6598A291}"/>
          </ac:spMkLst>
        </pc:spChg>
        <pc:spChg chg="add mod ord">
          <ac:chgData name="Cooper Wolfden" userId="f525498a-19e5-4cdf-b6a6-5e31e624164b" providerId="ADAL" clId="{5F2E500C-0A2F-4F37-B528-3CE64282227B}" dt="2023-09-19T08:58:11.846" v="15993" actId="208"/>
          <ac:spMkLst>
            <pc:docMk/>
            <pc:sldMk cId="1144463183" sldId="259"/>
            <ac:spMk id="9" creationId="{631C283C-D543-935C-9866-2C64AB8C80EE}"/>
          </ac:spMkLst>
        </pc:spChg>
        <pc:spChg chg="add mod ord">
          <ac:chgData name="Cooper Wolfden" userId="f525498a-19e5-4cdf-b6a6-5e31e624164b" providerId="ADAL" clId="{5F2E500C-0A2F-4F37-B528-3CE64282227B}" dt="2023-09-19T08:58:11.846" v="15993" actId="208"/>
          <ac:spMkLst>
            <pc:docMk/>
            <pc:sldMk cId="1144463183" sldId="259"/>
            <ac:spMk id="10" creationId="{83EA06B1-8A0D-7C4C-1A4A-C1D7220599F7}"/>
          </ac:spMkLst>
        </pc:spChg>
        <pc:spChg chg="add mod ord">
          <ac:chgData name="Cooper Wolfden" userId="f525498a-19e5-4cdf-b6a6-5e31e624164b" providerId="ADAL" clId="{5F2E500C-0A2F-4F37-B528-3CE64282227B}" dt="2023-09-19T08:58:11.846" v="15993" actId="208"/>
          <ac:spMkLst>
            <pc:docMk/>
            <pc:sldMk cId="1144463183" sldId="259"/>
            <ac:spMk id="11" creationId="{C5FDDD5E-1D1A-0A7B-01E7-022E9750FA1A}"/>
          </ac:spMkLst>
        </pc:spChg>
        <pc:spChg chg="add mod ord">
          <ac:chgData name="Cooper Wolfden" userId="f525498a-19e5-4cdf-b6a6-5e31e624164b" providerId="ADAL" clId="{5F2E500C-0A2F-4F37-B528-3CE64282227B}" dt="2023-09-19T08:58:11.846" v="15993" actId="208"/>
          <ac:spMkLst>
            <pc:docMk/>
            <pc:sldMk cId="1144463183" sldId="259"/>
            <ac:spMk id="12" creationId="{5A095404-700C-28F0-4062-F30C03133988}"/>
          </ac:spMkLst>
        </pc:spChg>
        <pc:spChg chg="add mod ord">
          <ac:chgData name="Cooper Wolfden" userId="f525498a-19e5-4cdf-b6a6-5e31e624164b" providerId="ADAL" clId="{5F2E500C-0A2F-4F37-B528-3CE64282227B}" dt="2023-09-19T08:58:11.846" v="15993" actId="208"/>
          <ac:spMkLst>
            <pc:docMk/>
            <pc:sldMk cId="1144463183" sldId="259"/>
            <ac:spMk id="13" creationId="{0A2B2600-A6A3-A17F-D101-726A6CC4A56F}"/>
          </ac:spMkLst>
        </pc:spChg>
        <pc:spChg chg="add mod ord">
          <ac:chgData name="Cooper Wolfden" userId="f525498a-19e5-4cdf-b6a6-5e31e624164b" providerId="ADAL" clId="{5F2E500C-0A2F-4F37-B528-3CE64282227B}" dt="2023-09-19T08:58:11.846" v="15993" actId="208"/>
          <ac:spMkLst>
            <pc:docMk/>
            <pc:sldMk cId="1144463183" sldId="259"/>
            <ac:spMk id="14" creationId="{4DE21EB5-2A6D-2E9B-01C5-79A4037FA7C3}"/>
          </ac:spMkLst>
        </pc:spChg>
        <pc:picChg chg="add del mod">
          <ac:chgData name="Cooper Wolfden" userId="f525498a-19e5-4cdf-b6a6-5e31e624164b" providerId="ADAL" clId="{5F2E500C-0A2F-4F37-B528-3CE64282227B}" dt="2023-09-19T08:57:25.432" v="15986" actId="478"/>
          <ac:picMkLst>
            <pc:docMk/>
            <pc:sldMk cId="1144463183" sldId="259"/>
            <ac:picMk id="3" creationId="{9E8FB8FF-B32A-C236-CD0E-E1124F31C4E4}"/>
          </ac:picMkLst>
        </pc:picChg>
        <pc:picChg chg="add del mod">
          <ac:chgData name="Cooper Wolfden" userId="f525498a-19e5-4cdf-b6a6-5e31e624164b" providerId="ADAL" clId="{5F2E500C-0A2F-4F37-B528-3CE64282227B}" dt="2023-09-18T17:10:11.642" v="10521" actId="478"/>
          <ac:picMkLst>
            <pc:docMk/>
            <pc:sldMk cId="1144463183" sldId="259"/>
            <ac:picMk id="4" creationId="{1FEF7867-4D14-649E-2627-FA5BFA13AA9D}"/>
          </ac:picMkLst>
        </pc:picChg>
        <pc:picChg chg="add del mod">
          <ac:chgData name="Cooper Wolfden" userId="f525498a-19e5-4cdf-b6a6-5e31e624164b" providerId="ADAL" clId="{5F2E500C-0A2F-4F37-B528-3CE64282227B}" dt="2023-09-19T08:58:14.742" v="15994" actId="21"/>
          <ac:picMkLst>
            <pc:docMk/>
            <pc:sldMk cId="1144463183" sldId="259"/>
            <ac:picMk id="4" creationId="{4C489756-8111-611C-CC7F-12814857E887}"/>
          </ac:picMkLst>
        </pc:picChg>
        <pc:picChg chg="add del mod">
          <ac:chgData name="Cooper Wolfden" userId="f525498a-19e5-4cdf-b6a6-5e31e624164b" providerId="ADAL" clId="{5F2E500C-0A2F-4F37-B528-3CE64282227B}" dt="2023-09-18T17:10:10.169" v="10520" actId="21"/>
          <ac:picMkLst>
            <pc:docMk/>
            <pc:sldMk cId="1144463183" sldId="259"/>
            <ac:picMk id="6" creationId="{54A6021F-2E72-AC50-65A9-9EAB9A2BFF43}"/>
          </ac:picMkLst>
        </pc:picChg>
        <pc:picChg chg="add mod ord">
          <ac:chgData name="Cooper Wolfden" userId="f525498a-19e5-4cdf-b6a6-5e31e624164b" providerId="ADAL" clId="{5F2E500C-0A2F-4F37-B528-3CE64282227B}" dt="2023-09-18T17:11:21.280" v="10539" actId="166"/>
          <ac:picMkLst>
            <pc:docMk/>
            <pc:sldMk cId="1144463183" sldId="259"/>
            <ac:picMk id="7" creationId="{72CD67A3-5E4B-448D-7ECB-140E299E245F}"/>
          </ac:picMkLst>
        </pc:picChg>
      </pc:sldChg>
      <pc:sldChg chg="addSp delSp modSp new mod">
        <pc:chgData name="Cooper Wolfden" userId="f525498a-19e5-4cdf-b6a6-5e31e624164b" providerId="ADAL" clId="{5F2E500C-0A2F-4F37-B528-3CE64282227B}" dt="2023-09-19T13:49:32.310" v="17167"/>
        <pc:sldMkLst>
          <pc:docMk/>
          <pc:sldMk cId="684165594" sldId="262"/>
        </pc:sldMkLst>
        <pc:spChg chg="mod">
          <ac:chgData name="Cooper Wolfden" userId="f525498a-19e5-4cdf-b6a6-5e31e624164b" providerId="ADAL" clId="{5F2E500C-0A2F-4F37-B528-3CE64282227B}" dt="2023-09-19T02:30:09.036" v="13345" actId="20577"/>
          <ac:spMkLst>
            <pc:docMk/>
            <pc:sldMk cId="684165594" sldId="262"/>
            <ac:spMk id="2" creationId="{515017F7-73E8-6CA6-1252-6267A2483BCF}"/>
          </ac:spMkLst>
        </pc:spChg>
        <pc:spChg chg="mod">
          <ac:chgData name="Cooper Wolfden" userId="f525498a-19e5-4cdf-b6a6-5e31e624164b" providerId="ADAL" clId="{5F2E500C-0A2F-4F37-B528-3CE64282227B}" dt="2023-09-19T02:31:01.074" v="13425" actId="20577"/>
          <ac:spMkLst>
            <pc:docMk/>
            <pc:sldMk cId="684165594" sldId="262"/>
            <ac:spMk id="3" creationId="{FA58CB52-3A94-34C5-CE63-8E4A3E17343B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684165594" sldId="262"/>
            <ac:spMk id="9" creationId="{85B771E1-4066-2A83-2E83-9195812A1FBD}"/>
          </ac:spMkLst>
        </pc:spChg>
        <pc:picChg chg="add del mod">
          <ac:chgData name="Cooper Wolfden" userId="f525498a-19e5-4cdf-b6a6-5e31e624164b" providerId="ADAL" clId="{5F2E500C-0A2F-4F37-B528-3CE64282227B}" dt="2023-09-18T10:04:01.543" v="9388" actId="478"/>
          <ac:picMkLst>
            <pc:docMk/>
            <pc:sldMk cId="684165594" sldId="262"/>
            <ac:picMk id="4" creationId="{91053E3E-EE94-4A9C-934E-A17E1C4987C4}"/>
          </ac:picMkLst>
        </pc:picChg>
        <pc:picChg chg="add mod">
          <ac:chgData name="Cooper Wolfden" userId="f525498a-19e5-4cdf-b6a6-5e31e624164b" providerId="ADAL" clId="{5F2E500C-0A2F-4F37-B528-3CE64282227B}" dt="2023-09-18T10:04:02.575" v="9389"/>
          <ac:picMkLst>
            <pc:docMk/>
            <pc:sldMk cId="684165594" sldId="262"/>
            <ac:picMk id="5" creationId="{BA2A0580-D62E-3EEC-001E-ED7B17013AAD}"/>
          </ac:picMkLst>
        </pc:picChg>
        <pc:picChg chg="add mod modCrop">
          <ac:chgData name="Cooper Wolfden" userId="f525498a-19e5-4cdf-b6a6-5e31e624164b" providerId="ADAL" clId="{5F2E500C-0A2F-4F37-B528-3CE64282227B}" dt="2023-09-19T08:55:46.033" v="15979" actId="1076"/>
          <ac:picMkLst>
            <pc:docMk/>
            <pc:sldMk cId="684165594" sldId="262"/>
            <ac:picMk id="6" creationId="{E1454071-D635-2CCD-A702-B92C0787F2F0}"/>
          </ac:picMkLst>
        </pc:picChg>
        <pc:picChg chg="add del mod">
          <ac:chgData name="Cooper Wolfden" userId="f525498a-19e5-4cdf-b6a6-5e31e624164b" providerId="ADAL" clId="{5F2E500C-0A2F-4F37-B528-3CE64282227B}" dt="2023-09-19T09:16:29.036" v="16189" actId="21"/>
          <ac:picMkLst>
            <pc:docMk/>
            <pc:sldMk cId="684165594" sldId="262"/>
            <ac:picMk id="8" creationId="{E1635353-2D78-5B55-4371-DFA1CD4CAF45}"/>
          </ac:picMkLst>
        </pc:picChg>
        <pc:picChg chg="del">
          <ac:chgData name="Cooper Wolfden" userId="f525498a-19e5-4cdf-b6a6-5e31e624164b" providerId="ADAL" clId="{5F2E500C-0A2F-4F37-B528-3CE64282227B}" dt="2023-09-15T02:48:06.231" v="8672" actId="478"/>
          <ac:picMkLst>
            <pc:docMk/>
            <pc:sldMk cId="684165594" sldId="262"/>
            <ac:picMk id="9" creationId="{7A2F6D92-B5A4-40D4-8948-3230A98A21FC}"/>
          </ac:picMkLst>
        </pc:picChg>
      </pc:sldChg>
      <pc:sldChg chg="addSp delSp modSp new mod">
        <pc:chgData name="Cooper Wolfden" userId="f525498a-19e5-4cdf-b6a6-5e31e624164b" providerId="ADAL" clId="{5F2E500C-0A2F-4F37-B528-3CE64282227B}" dt="2023-09-19T13:49:32.310" v="17167"/>
        <pc:sldMkLst>
          <pc:docMk/>
          <pc:sldMk cId="3315335264" sldId="263"/>
        </pc:sldMkLst>
        <pc:spChg chg="mod">
          <ac:chgData name="Cooper Wolfden" userId="f525498a-19e5-4cdf-b6a6-5e31e624164b" providerId="ADAL" clId="{5F2E500C-0A2F-4F37-B528-3CE64282227B}" dt="2023-09-19T02:31:32.436" v="13434" actId="20577"/>
          <ac:spMkLst>
            <pc:docMk/>
            <pc:sldMk cId="3315335264" sldId="263"/>
            <ac:spMk id="2" creationId="{46850B98-1110-015F-1701-C78AC6FA4A13}"/>
          </ac:spMkLst>
        </pc:spChg>
        <pc:spChg chg="mod">
          <ac:chgData name="Cooper Wolfden" userId="f525498a-19e5-4cdf-b6a6-5e31e624164b" providerId="ADAL" clId="{5F2E500C-0A2F-4F37-B528-3CE64282227B}" dt="2023-09-19T02:34:27.757" v="13622" actId="20577"/>
          <ac:spMkLst>
            <pc:docMk/>
            <pc:sldMk cId="3315335264" sldId="263"/>
            <ac:spMk id="3" creationId="{52F3F4AD-29A1-5E5B-2FA5-33B065571B71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3315335264" sldId="263"/>
            <ac:spMk id="6" creationId="{C6B723EA-00F4-EDEF-C865-1196F7B017F8}"/>
          </ac:spMkLst>
        </pc:spChg>
        <pc:picChg chg="add mod modCrop">
          <ac:chgData name="Cooper Wolfden" userId="f525498a-19e5-4cdf-b6a6-5e31e624164b" providerId="ADAL" clId="{5F2E500C-0A2F-4F37-B528-3CE64282227B}" dt="2023-09-19T08:55:54.512" v="15980" actId="1076"/>
          <ac:picMkLst>
            <pc:docMk/>
            <pc:sldMk cId="3315335264" sldId="263"/>
            <ac:picMk id="5" creationId="{9B9D0820-ADB1-DC59-2D3D-A35EA73BA776}"/>
          </ac:picMkLst>
        </pc:picChg>
      </pc:sldChg>
      <pc:sldChg chg="modSp new add del mod">
        <pc:chgData name="Cooper Wolfden" userId="f525498a-19e5-4cdf-b6a6-5e31e624164b" providerId="ADAL" clId="{5F2E500C-0A2F-4F37-B528-3CE64282227B}" dt="2023-09-15T02:17:49.654" v="6674" actId="47"/>
        <pc:sldMkLst>
          <pc:docMk/>
          <pc:sldMk cId="3854066863" sldId="264"/>
        </pc:sldMkLst>
        <pc:spChg chg="mod">
          <ac:chgData name="Cooper Wolfden" userId="f525498a-19e5-4cdf-b6a6-5e31e624164b" providerId="ADAL" clId="{5F2E500C-0A2F-4F37-B528-3CE64282227B}" dt="2023-09-09T02:26:51.062" v="2733" actId="20577"/>
          <ac:spMkLst>
            <pc:docMk/>
            <pc:sldMk cId="3854066863" sldId="264"/>
            <ac:spMk id="2" creationId="{98563C8E-4626-4FC2-B8F9-9097AAEF1509}"/>
          </ac:spMkLst>
        </pc:spChg>
        <pc:spChg chg="mod">
          <ac:chgData name="Cooper Wolfden" userId="f525498a-19e5-4cdf-b6a6-5e31e624164b" providerId="ADAL" clId="{5F2E500C-0A2F-4F37-B528-3CE64282227B}" dt="2023-09-09T02:38:47.080" v="3087" actId="20577"/>
          <ac:spMkLst>
            <pc:docMk/>
            <pc:sldMk cId="3854066863" sldId="264"/>
            <ac:spMk id="3" creationId="{510AD2B3-53FC-EA55-2DAD-4557DFA32AD1}"/>
          </ac:spMkLst>
        </pc:spChg>
      </pc:sldChg>
      <pc:sldChg chg="modSp new del mod">
        <pc:chgData name="Cooper Wolfden" userId="f525498a-19e5-4cdf-b6a6-5e31e624164b" providerId="ADAL" clId="{5F2E500C-0A2F-4F37-B528-3CE64282227B}" dt="2023-09-15T02:17:58.020" v="6676" actId="47"/>
        <pc:sldMkLst>
          <pc:docMk/>
          <pc:sldMk cId="2795326258" sldId="265"/>
        </pc:sldMkLst>
        <pc:spChg chg="mod">
          <ac:chgData name="Cooper Wolfden" userId="f525498a-19e5-4cdf-b6a6-5e31e624164b" providerId="ADAL" clId="{5F2E500C-0A2F-4F37-B528-3CE64282227B}" dt="2023-09-09T02:40:04.966" v="3110" actId="20577"/>
          <ac:spMkLst>
            <pc:docMk/>
            <pc:sldMk cId="2795326258" sldId="265"/>
            <ac:spMk id="2" creationId="{EAF6F712-0A89-041E-2D77-6579513D4957}"/>
          </ac:spMkLst>
        </pc:spChg>
        <pc:spChg chg="mod">
          <ac:chgData name="Cooper Wolfden" userId="f525498a-19e5-4cdf-b6a6-5e31e624164b" providerId="ADAL" clId="{5F2E500C-0A2F-4F37-B528-3CE64282227B}" dt="2023-09-09T02:43:09.603" v="3393" actId="20577"/>
          <ac:spMkLst>
            <pc:docMk/>
            <pc:sldMk cId="2795326258" sldId="265"/>
            <ac:spMk id="3" creationId="{C4284A9E-2D19-C193-8419-71FD33FCE517}"/>
          </ac:spMkLst>
        </pc:spChg>
      </pc:sldChg>
      <pc:sldChg chg="modSp new del mod">
        <pc:chgData name="Cooper Wolfden" userId="f525498a-19e5-4cdf-b6a6-5e31e624164b" providerId="ADAL" clId="{5F2E500C-0A2F-4F37-B528-3CE64282227B}" dt="2023-09-15T01:31:44.279" v="5092" actId="47"/>
        <pc:sldMkLst>
          <pc:docMk/>
          <pc:sldMk cId="1007241709" sldId="266"/>
        </pc:sldMkLst>
        <pc:spChg chg="mod">
          <ac:chgData name="Cooper Wolfden" userId="f525498a-19e5-4cdf-b6a6-5e31e624164b" providerId="ADAL" clId="{5F2E500C-0A2F-4F37-B528-3CE64282227B}" dt="2023-09-09T02:44:44.447" v="3463" actId="20577"/>
          <ac:spMkLst>
            <pc:docMk/>
            <pc:sldMk cId="1007241709" sldId="266"/>
            <ac:spMk id="2" creationId="{79A2C2B8-032A-3E09-F333-E987FF3546EE}"/>
          </ac:spMkLst>
        </pc:spChg>
        <pc:spChg chg="mod">
          <ac:chgData name="Cooper Wolfden" userId="f525498a-19e5-4cdf-b6a6-5e31e624164b" providerId="ADAL" clId="{5F2E500C-0A2F-4F37-B528-3CE64282227B}" dt="2023-09-15T01:31:42.916" v="5091" actId="21"/>
          <ac:spMkLst>
            <pc:docMk/>
            <pc:sldMk cId="1007241709" sldId="266"/>
            <ac:spMk id="3" creationId="{389A4B1D-C3BC-EA2A-6108-19B11773229E}"/>
          </ac:spMkLst>
        </pc:spChg>
      </pc:sldChg>
      <pc:sldChg chg="modSp new del mod">
        <pc:chgData name="Cooper Wolfden" userId="f525498a-19e5-4cdf-b6a6-5e31e624164b" providerId="ADAL" clId="{5F2E500C-0A2F-4F37-B528-3CE64282227B}" dt="2023-09-15T02:17:16.273" v="6649" actId="47"/>
        <pc:sldMkLst>
          <pc:docMk/>
          <pc:sldMk cId="2857460235" sldId="267"/>
        </pc:sldMkLst>
        <pc:spChg chg="mod">
          <ac:chgData name="Cooper Wolfden" userId="f525498a-19e5-4cdf-b6a6-5e31e624164b" providerId="ADAL" clId="{5F2E500C-0A2F-4F37-B528-3CE64282227B}" dt="2023-09-09T04:57:28.169" v="3987" actId="20577"/>
          <ac:spMkLst>
            <pc:docMk/>
            <pc:sldMk cId="2857460235" sldId="267"/>
            <ac:spMk id="2" creationId="{29A58F8C-8CF4-8359-117B-848081CD9AC5}"/>
          </ac:spMkLst>
        </pc:spChg>
      </pc:sldChg>
      <pc:sldChg chg="modSp new del mod">
        <pc:chgData name="Cooper Wolfden" userId="f525498a-19e5-4cdf-b6a6-5e31e624164b" providerId="ADAL" clId="{5F2E500C-0A2F-4F37-B528-3CE64282227B}" dt="2023-09-15T02:17:51.212" v="6675" actId="47"/>
        <pc:sldMkLst>
          <pc:docMk/>
          <pc:sldMk cId="3877822333" sldId="268"/>
        </pc:sldMkLst>
        <pc:spChg chg="mod">
          <ac:chgData name="Cooper Wolfden" userId="f525498a-19e5-4cdf-b6a6-5e31e624164b" providerId="ADAL" clId="{5F2E500C-0A2F-4F37-B528-3CE64282227B}" dt="2023-09-09T04:57:57.143" v="4094" actId="20577"/>
          <ac:spMkLst>
            <pc:docMk/>
            <pc:sldMk cId="3877822333" sldId="268"/>
            <ac:spMk id="2" creationId="{7C4A8C71-F898-BE24-21A5-5D4974A02542}"/>
          </ac:spMkLst>
        </pc:spChg>
      </pc:sldChg>
      <pc:sldChg chg="modSp new del mod">
        <pc:chgData name="Cooper Wolfden" userId="f525498a-19e5-4cdf-b6a6-5e31e624164b" providerId="ADAL" clId="{5F2E500C-0A2F-4F37-B528-3CE64282227B}" dt="2023-09-15T02:17:58.966" v="6677" actId="47"/>
        <pc:sldMkLst>
          <pc:docMk/>
          <pc:sldMk cId="1376249977" sldId="269"/>
        </pc:sldMkLst>
        <pc:spChg chg="mod">
          <ac:chgData name="Cooper Wolfden" userId="f525498a-19e5-4cdf-b6a6-5e31e624164b" providerId="ADAL" clId="{5F2E500C-0A2F-4F37-B528-3CE64282227B}" dt="2023-09-09T04:58:46.553" v="4193" actId="20577"/>
          <ac:spMkLst>
            <pc:docMk/>
            <pc:sldMk cId="1376249977" sldId="269"/>
            <ac:spMk id="2" creationId="{22FE06EA-336D-A0D2-8DDA-D6B7D4DC7F65}"/>
          </ac:spMkLst>
        </pc:spChg>
      </pc:sldChg>
      <pc:sldChg chg="modSp new del mod">
        <pc:chgData name="Cooper Wolfden" userId="f525498a-19e5-4cdf-b6a6-5e31e624164b" providerId="ADAL" clId="{5F2E500C-0A2F-4F37-B528-3CE64282227B}" dt="2023-09-15T02:18:00.117" v="6678" actId="47"/>
        <pc:sldMkLst>
          <pc:docMk/>
          <pc:sldMk cId="1117171721" sldId="270"/>
        </pc:sldMkLst>
        <pc:spChg chg="mod">
          <ac:chgData name="Cooper Wolfden" userId="f525498a-19e5-4cdf-b6a6-5e31e624164b" providerId="ADAL" clId="{5F2E500C-0A2F-4F37-B528-3CE64282227B}" dt="2023-09-09T04:59:03.705" v="4229" actId="20577"/>
          <ac:spMkLst>
            <pc:docMk/>
            <pc:sldMk cId="1117171721" sldId="270"/>
            <ac:spMk id="2" creationId="{EF48B73D-C098-A9B4-8990-1C1525A30355}"/>
          </ac:spMkLst>
        </pc:spChg>
      </pc:sldChg>
      <pc:sldChg chg="modSp new del mod">
        <pc:chgData name="Cooper Wolfden" userId="f525498a-19e5-4cdf-b6a6-5e31e624164b" providerId="ADAL" clId="{5F2E500C-0A2F-4F37-B528-3CE64282227B}" dt="2023-09-15T02:18:01.829" v="6679" actId="47"/>
        <pc:sldMkLst>
          <pc:docMk/>
          <pc:sldMk cId="3992725803" sldId="271"/>
        </pc:sldMkLst>
        <pc:spChg chg="mod">
          <ac:chgData name="Cooper Wolfden" userId="f525498a-19e5-4cdf-b6a6-5e31e624164b" providerId="ADAL" clId="{5F2E500C-0A2F-4F37-B528-3CE64282227B}" dt="2023-09-09T04:59:34.031" v="4283" actId="20577"/>
          <ac:spMkLst>
            <pc:docMk/>
            <pc:sldMk cId="3992725803" sldId="271"/>
            <ac:spMk id="2" creationId="{4A433B86-B305-FE1A-B57C-88E323CB4231}"/>
          </ac:spMkLst>
        </pc:spChg>
      </pc:sldChg>
      <pc:sldChg chg="modSp new del mod">
        <pc:chgData name="Cooper Wolfden" userId="f525498a-19e5-4cdf-b6a6-5e31e624164b" providerId="ADAL" clId="{5F2E500C-0A2F-4F37-B528-3CE64282227B}" dt="2023-09-15T01:31:34.702" v="5090" actId="47"/>
        <pc:sldMkLst>
          <pc:docMk/>
          <pc:sldMk cId="1765258169" sldId="272"/>
        </pc:sldMkLst>
        <pc:spChg chg="mod">
          <ac:chgData name="Cooper Wolfden" userId="f525498a-19e5-4cdf-b6a6-5e31e624164b" providerId="ADAL" clId="{5F2E500C-0A2F-4F37-B528-3CE64282227B}" dt="2023-09-09T05:00:16.502" v="4355" actId="20577"/>
          <ac:spMkLst>
            <pc:docMk/>
            <pc:sldMk cId="1765258169" sldId="272"/>
            <ac:spMk id="2" creationId="{6B1A0FE9-4060-70C3-3B33-EAA0B00BAC13}"/>
          </ac:spMkLst>
        </pc:spChg>
      </pc:sldChg>
      <pc:sldChg chg="modSp new del mod">
        <pc:chgData name="Cooper Wolfden" userId="f525498a-19e5-4cdf-b6a6-5e31e624164b" providerId="ADAL" clId="{5F2E500C-0A2F-4F37-B528-3CE64282227B}" dt="2023-09-15T01:31:33.530" v="5089" actId="47"/>
        <pc:sldMkLst>
          <pc:docMk/>
          <pc:sldMk cId="144954444" sldId="273"/>
        </pc:sldMkLst>
        <pc:spChg chg="mod">
          <ac:chgData name="Cooper Wolfden" userId="f525498a-19e5-4cdf-b6a6-5e31e624164b" providerId="ADAL" clId="{5F2E500C-0A2F-4F37-B528-3CE64282227B}" dt="2023-09-09T05:00:27.532" v="4393" actId="20577"/>
          <ac:spMkLst>
            <pc:docMk/>
            <pc:sldMk cId="144954444" sldId="273"/>
            <ac:spMk id="2" creationId="{E73440E5-E278-BD8E-1C58-5F90828696E8}"/>
          </ac:spMkLst>
        </pc:spChg>
      </pc:sldChg>
      <pc:sldChg chg="del">
        <pc:chgData name="Cooper Wolfden" userId="f525498a-19e5-4cdf-b6a6-5e31e624164b" providerId="ADAL" clId="{5F2E500C-0A2F-4F37-B528-3CE64282227B}" dt="2023-09-15T01:31:02.479" v="5051" actId="2696"/>
        <pc:sldMkLst>
          <pc:docMk/>
          <pc:sldMk cId="94556228" sldId="275"/>
        </pc:sldMkLst>
      </pc:sldChg>
      <pc:sldChg chg="add del ord">
        <pc:chgData name="Cooper Wolfden" userId="f525498a-19e5-4cdf-b6a6-5e31e624164b" providerId="ADAL" clId="{5F2E500C-0A2F-4F37-B528-3CE64282227B}" dt="2023-09-15T02:57:51.019" v="9208" actId="47"/>
        <pc:sldMkLst>
          <pc:docMk/>
          <pc:sldMk cId="448606442" sldId="275"/>
        </pc:sldMkLst>
      </pc:sldChg>
      <pc:sldChg chg="del">
        <pc:chgData name="Cooper Wolfden" userId="f525498a-19e5-4cdf-b6a6-5e31e624164b" providerId="ADAL" clId="{5F2E500C-0A2F-4F37-B528-3CE64282227B}" dt="2023-09-15T01:16:03.767" v="4596" actId="2696"/>
        <pc:sldMkLst>
          <pc:docMk/>
          <pc:sldMk cId="1809644529" sldId="276"/>
        </pc:sldMkLst>
      </pc:sldChg>
      <pc:sldChg chg="addSp delSp modSp del mod">
        <pc:chgData name="Cooper Wolfden" userId="f525498a-19e5-4cdf-b6a6-5e31e624164b" providerId="ADAL" clId="{5F2E500C-0A2F-4F37-B528-3CE64282227B}" dt="2023-09-15T01:16:52.614" v="4628" actId="47"/>
        <pc:sldMkLst>
          <pc:docMk/>
          <pc:sldMk cId="2587027128" sldId="277"/>
        </pc:sldMkLst>
        <pc:picChg chg="add del mod">
          <ac:chgData name="Cooper Wolfden" userId="f525498a-19e5-4cdf-b6a6-5e31e624164b" providerId="ADAL" clId="{5F2E500C-0A2F-4F37-B528-3CE64282227B}" dt="2023-09-15T01:16:38.271" v="4624" actId="478"/>
          <ac:picMkLst>
            <pc:docMk/>
            <pc:sldMk cId="2587027128" sldId="277"/>
            <ac:picMk id="2" creationId="{7AEB118B-FBEA-EF9B-EB9E-CEB6336668DF}"/>
          </ac:picMkLst>
        </pc:picChg>
        <pc:picChg chg="del">
          <ac:chgData name="Cooper Wolfden" userId="f525498a-19e5-4cdf-b6a6-5e31e624164b" providerId="ADAL" clId="{5F2E500C-0A2F-4F37-B528-3CE64282227B}" dt="2023-09-15T01:16:41.059" v="4625" actId="478"/>
          <ac:picMkLst>
            <pc:docMk/>
            <pc:sldMk cId="2587027128" sldId="277"/>
            <ac:picMk id="8" creationId="{09A295B3-55E7-480E-99CF-466ADAC2D279}"/>
          </ac:picMkLst>
        </pc:picChg>
        <pc:picChg chg="mod">
          <ac:chgData name="Cooper Wolfden" userId="f525498a-19e5-4cdf-b6a6-5e31e624164b" providerId="ADAL" clId="{5F2E500C-0A2F-4F37-B528-3CE64282227B}" dt="2023-09-15T01:16:36.875" v="4623" actId="1076"/>
          <ac:picMkLst>
            <pc:docMk/>
            <pc:sldMk cId="2587027128" sldId="277"/>
            <ac:picMk id="10" creationId="{EFE48E0F-A79D-4211-A4E0-D201FCF944BE}"/>
          </ac:picMkLst>
        </pc:picChg>
      </pc:sldChg>
      <pc:sldChg chg="addSp delSp modSp del mod">
        <pc:chgData name="Cooper Wolfden" userId="f525498a-19e5-4cdf-b6a6-5e31e624164b" providerId="ADAL" clId="{5F2E500C-0A2F-4F37-B528-3CE64282227B}" dt="2023-09-15T01:17:53.319" v="4665" actId="47"/>
        <pc:sldMkLst>
          <pc:docMk/>
          <pc:sldMk cId="428805026" sldId="278"/>
        </pc:sldMkLst>
        <pc:picChg chg="add del mod">
          <ac:chgData name="Cooper Wolfden" userId="f525498a-19e5-4cdf-b6a6-5e31e624164b" providerId="ADAL" clId="{5F2E500C-0A2F-4F37-B528-3CE64282227B}" dt="2023-09-15T01:17:46.935" v="4662" actId="478"/>
          <ac:picMkLst>
            <pc:docMk/>
            <pc:sldMk cId="428805026" sldId="278"/>
            <ac:picMk id="2" creationId="{19262EF6-DE85-505B-FEA3-64C3E75E4795}"/>
          </ac:picMkLst>
        </pc:picChg>
        <pc:picChg chg="del mod">
          <ac:chgData name="Cooper Wolfden" userId="f525498a-19e5-4cdf-b6a6-5e31e624164b" providerId="ADAL" clId="{5F2E500C-0A2F-4F37-B528-3CE64282227B}" dt="2023-09-15T01:17:52.088" v="4664" actId="21"/>
          <ac:picMkLst>
            <pc:docMk/>
            <pc:sldMk cId="428805026" sldId="278"/>
            <ac:picMk id="8" creationId="{B713AC94-2360-4EEA-9855-26D879E553D0}"/>
          </ac:picMkLst>
        </pc:picChg>
      </pc:sldChg>
      <pc:sldChg chg="addSp delSp modSp mod">
        <pc:chgData name="Cooper Wolfden" userId="f525498a-19e5-4cdf-b6a6-5e31e624164b" providerId="ADAL" clId="{5F2E500C-0A2F-4F37-B528-3CE64282227B}" dt="2023-09-19T14:11:00.951" v="17321" actId="478"/>
        <pc:sldMkLst>
          <pc:docMk/>
          <pc:sldMk cId="1692927022" sldId="279"/>
        </pc:sldMkLst>
        <pc:spChg chg="mod">
          <ac:chgData name="Cooper Wolfden" userId="f525498a-19e5-4cdf-b6a6-5e31e624164b" providerId="ADAL" clId="{5F2E500C-0A2F-4F37-B528-3CE64282227B}" dt="2023-09-19T02:02:23.736" v="12716" actId="20577"/>
          <ac:spMkLst>
            <pc:docMk/>
            <pc:sldMk cId="1692927022" sldId="279"/>
            <ac:spMk id="2" creationId="{44AF2024-2A36-432A-B2D1-3E0F6BFE765F}"/>
          </ac:spMkLst>
        </pc:spChg>
        <pc:spChg chg="del mod">
          <ac:chgData name="Cooper Wolfden" userId="f525498a-19e5-4cdf-b6a6-5e31e624164b" providerId="ADAL" clId="{5F2E500C-0A2F-4F37-B528-3CE64282227B}" dt="2023-09-19T14:11:00.951" v="17321" actId="478"/>
          <ac:spMkLst>
            <pc:docMk/>
            <pc:sldMk cId="1692927022" sldId="279"/>
            <ac:spMk id="3" creationId="{F28944A2-B7FB-B62C-13C2-185108ACF7E8}"/>
          </ac:spMkLst>
        </pc:spChg>
        <pc:spChg chg="mod">
          <ac:chgData name="Cooper Wolfden" userId="f525498a-19e5-4cdf-b6a6-5e31e624164b" providerId="ADAL" clId="{5F2E500C-0A2F-4F37-B528-3CE64282227B}" dt="2023-09-19T08:43:37.789" v="15895" actId="20577"/>
          <ac:spMkLst>
            <pc:docMk/>
            <pc:sldMk cId="1692927022" sldId="279"/>
            <ac:spMk id="17" creationId="{08344FE0-6FF4-4718-9F58-8B8AE10031D0}"/>
          </ac:spMkLst>
        </pc:spChg>
        <pc:picChg chg="add mod modCrop">
          <ac:chgData name="Cooper Wolfden" userId="f525498a-19e5-4cdf-b6a6-5e31e624164b" providerId="ADAL" clId="{5F2E500C-0A2F-4F37-B528-3CE64282227B}" dt="2023-09-19T08:48:26.077" v="15908" actId="1076"/>
          <ac:picMkLst>
            <pc:docMk/>
            <pc:sldMk cId="1692927022" sldId="279"/>
            <ac:picMk id="5" creationId="{8F5BAA57-0886-0689-9056-2714FA9F6B4C}"/>
          </ac:picMkLst>
        </pc:picChg>
        <pc:picChg chg="del mod">
          <ac:chgData name="Cooper Wolfden" userId="f525498a-19e5-4cdf-b6a6-5e31e624164b" providerId="ADAL" clId="{5F2E500C-0A2F-4F37-B528-3CE64282227B}" dt="2023-09-19T00:28:41.009" v="10759" actId="478"/>
          <ac:picMkLst>
            <pc:docMk/>
            <pc:sldMk cId="1692927022" sldId="279"/>
            <ac:picMk id="13" creationId="{85E366BD-9563-A48D-56CC-5A8CFFB50B06}"/>
          </ac:picMkLst>
        </pc:picChg>
        <pc:picChg chg="del">
          <ac:chgData name="Cooper Wolfden" userId="f525498a-19e5-4cdf-b6a6-5e31e624164b" providerId="ADAL" clId="{5F2E500C-0A2F-4F37-B528-3CE64282227B}" dt="2023-09-19T00:26:12.833" v="10668" actId="21"/>
          <ac:picMkLst>
            <pc:docMk/>
            <pc:sldMk cId="1692927022" sldId="279"/>
            <ac:picMk id="36" creationId="{F4FB244D-E082-2935-A9B0-7C741AEF113F}"/>
          </ac:picMkLst>
        </pc:picChg>
        <pc:inkChg chg="del">
          <ac:chgData name="Cooper Wolfden" userId="f525498a-19e5-4cdf-b6a6-5e31e624164b" providerId="ADAL" clId="{5F2E500C-0A2F-4F37-B528-3CE64282227B}" dt="2023-09-19T00:27:00.593" v="10703" actId="478"/>
          <ac:inkMkLst>
            <pc:docMk/>
            <pc:sldMk cId="1692927022" sldId="279"/>
            <ac:inkMk id="24" creationId="{F31DC461-AF03-C72D-D44E-65435C13F72E}"/>
          </ac:inkMkLst>
        </pc:inkChg>
        <pc:inkChg chg="del">
          <ac:chgData name="Cooper Wolfden" userId="f525498a-19e5-4cdf-b6a6-5e31e624164b" providerId="ADAL" clId="{5F2E500C-0A2F-4F37-B528-3CE64282227B}" dt="2023-09-19T00:27:01.245" v="10704" actId="478"/>
          <ac:inkMkLst>
            <pc:docMk/>
            <pc:sldMk cId="1692927022" sldId="279"/>
            <ac:inkMk id="25" creationId="{ADE3D2E7-9B50-F299-BE30-60FE237112D4}"/>
          </ac:inkMkLst>
        </pc:inkChg>
        <pc:inkChg chg="del">
          <ac:chgData name="Cooper Wolfden" userId="f525498a-19e5-4cdf-b6a6-5e31e624164b" providerId="ADAL" clId="{5F2E500C-0A2F-4F37-B528-3CE64282227B}" dt="2023-09-19T00:27:00.027" v="10702" actId="478"/>
          <ac:inkMkLst>
            <pc:docMk/>
            <pc:sldMk cId="1692927022" sldId="279"/>
            <ac:inkMk id="26" creationId="{9EDB15F6-51EF-E1D0-5387-35E999CA51AC}"/>
          </ac:inkMkLst>
        </pc:inkChg>
        <pc:inkChg chg="del">
          <ac:chgData name="Cooper Wolfden" userId="f525498a-19e5-4cdf-b6a6-5e31e624164b" providerId="ADAL" clId="{5F2E500C-0A2F-4F37-B528-3CE64282227B}" dt="2023-09-19T00:26:59.154" v="10701" actId="478"/>
          <ac:inkMkLst>
            <pc:docMk/>
            <pc:sldMk cId="1692927022" sldId="279"/>
            <ac:inkMk id="32" creationId="{FF95A5CF-532C-0886-1568-A111ED5294C4}"/>
          </ac:inkMkLst>
        </pc:inkChg>
        <pc:inkChg chg="del">
          <ac:chgData name="Cooper Wolfden" userId="f525498a-19e5-4cdf-b6a6-5e31e624164b" providerId="ADAL" clId="{5F2E500C-0A2F-4F37-B528-3CE64282227B}" dt="2023-09-19T00:26:58.543" v="10700" actId="478"/>
          <ac:inkMkLst>
            <pc:docMk/>
            <pc:sldMk cId="1692927022" sldId="279"/>
            <ac:inkMk id="33" creationId="{8B5F3688-097E-867B-F11B-7132AC7B4EFD}"/>
          </ac:inkMkLst>
        </pc:inkChg>
      </pc:sldChg>
      <pc:sldChg chg="delSp modSp mod modNotesTx">
        <pc:chgData name="Cooper Wolfden" userId="f525498a-19e5-4cdf-b6a6-5e31e624164b" providerId="ADAL" clId="{5F2E500C-0A2F-4F37-B528-3CE64282227B}" dt="2023-09-19T14:42:28.414" v="18014" actId="20577"/>
        <pc:sldMkLst>
          <pc:docMk/>
          <pc:sldMk cId="1970453955" sldId="280"/>
        </pc:sldMkLst>
        <pc:spChg chg="mod">
          <ac:chgData name="Cooper Wolfden" userId="f525498a-19e5-4cdf-b6a6-5e31e624164b" providerId="ADAL" clId="{5F2E500C-0A2F-4F37-B528-3CE64282227B}" dt="2023-09-18T16:56:38.113" v="9899" actId="20577"/>
          <ac:spMkLst>
            <pc:docMk/>
            <pc:sldMk cId="1970453955" sldId="280"/>
            <ac:spMk id="2" creationId="{C81709A6-0138-41CF-95E1-F92C9F85054E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1970453955" sldId="280"/>
            <ac:spMk id="3" creationId="{419FD091-CAEC-F150-8E8E-2D8D96EA0146}"/>
          </ac:spMkLst>
        </pc:spChg>
        <pc:spChg chg="mod">
          <ac:chgData name="Cooper Wolfden" userId="f525498a-19e5-4cdf-b6a6-5e31e624164b" providerId="ADAL" clId="{5F2E500C-0A2F-4F37-B528-3CE64282227B}" dt="2023-09-19T11:48:01.740" v="16329" actId="15"/>
          <ac:spMkLst>
            <pc:docMk/>
            <pc:sldMk cId="1970453955" sldId="280"/>
            <ac:spMk id="6" creationId="{97FCFA3C-5306-4790-A0B4-5AB6F3C4B53D}"/>
          </ac:spMkLst>
        </pc:spChg>
      </pc:sldChg>
      <pc:sldChg chg="addSp delSp modSp mod">
        <pc:chgData name="Cooper Wolfden" userId="f525498a-19e5-4cdf-b6a6-5e31e624164b" providerId="ADAL" clId="{5F2E500C-0A2F-4F37-B528-3CE64282227B}" dt="2023-09-19T13:49:32.310" v="17167"/>
        <pc:sldMkLst>
          <pc:docMk/>
          <pc:sldMk cId="806510588" sldId="281"/>
        </pc:sldMkLst>
        <pc:spChg chg="add mod">
          <ac:chgData name="Cooper Wolfden" userId="f525498a-19e5-4cdf-b6a6-5e31e624164b" providerId="ADAL" clId="{5F2E500C-0A2F-4F37-B528-3CE64282227B}" dt="2023-09-19T11:47:53.693" v="16324" actId="21"/>
          <ac:spMkLst>
            <pc:docMk/>
            <pc:sldMk cId="806510588" sldId="281"/>
            <ac:spMk id="3" creationId="{8C499E23-D6E9-DB16-A77A-507E88C03320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806510588" sldId="281"/>
            <ac:spMk id="4" creationId="{F5F5264E-BF92-786D-BAC4-1763307118BB}"/>
          </ac:spMkLst>
        </pc:spChg>
        <pc:picChg chg="add mod">
          <ac:chgData name="Cooper Wolfden" userId="f525498a-19e5-4cdf-b6a6-5e31e624164b" providerId="ADAL" clId="{5F2E500C-0A2F-4F37-B528-3CE64282227B}" dt="2023-09-15T01:29:58.145" v="5038" actId="1076"/>
          <ac:picMkLst>
            <pc:docMk/>
            <pc:sldMk cId="806510588" sldId="281"/>
            <ac:picMk id="5" creationId="{065D6AFF-2804-794E-1E1D-A189A103EAC3}"/>
          </ac:picMkLst>
        </pc:picChg>
      </pc:sldChg>
      <pc:sldChg chg="addSp delSp mod modAnim">
        <pc:chgData name="Cooper Wolfden" userId="f525498a-19e5-4cdf-b6a6-5e31e624164b" providerId="ADAL" clId="{5F2E500C-0A2F-4F37-B528-3CE64282227B}" dt="2023-09-19T13:49:32.310" v="17167"/>
        <pc:sldMkLst>
          <pc:docMk/>
          <pc:sldMk cId="3051072562" sldId="282"/>
        </pc:sldMkLst>
        <pc:spChg chg="add del">
          <ac:chgData name="Cooper Wolfden" userId="f525498a-19e5-4cdf-b6a6-5e31e624164b" providerId="ADAL" clId="{5F2E500C-0A2F-4F37-B528-3CE64282227B}" dt="2023-09-15T01:22:06.221" v="4802" actId="21"/>
          <ac:spMkLst>
            <pc:docMk/>
            <pc:sldMk cId="3051072562" sldId="282"/>
            <ac:spMk id="3" creationId="{1F8CCB78-DE4F-4D6D-8F86-1063DD3B1D49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3051072562" sldId="282"/>
            <ac:spMk id="3" creationId="{48A111E8-5D33-14E5-ECDF-7075F649B1BE}"/>
          </ac:spMkLst>
        </pc:spChg>
      </pc:sldChg>
      <pc:sldChg chg="addSp delSp modSp mod">
        <pc:chgData name="Cooper Wolfden" userId="f525498a-19e5-4cdf-b6a6-5e31e624164b" providerId="ADAL" clId="{5F2E500C-0A2F-4F37-B528-3CE64282227B}" dt="2023-09-19T13:49:32.310" v="17167"/>
        <pc:sldMkLst>
          <pc:docMk/>
          <pc:sldMk cId="1532699336" sldId="283"/>
        </pc:sldMkLst>
        <pc:spChg chg="mod">
          <ac:chgData name="Cooper Wolfden" userId="f525498a-19e5-4cdf-b6a6-5e31e624164b" providerId="ADAL" clId="{5F2E500C-0A2F-4F37-B528-3CE64282227B}" dt="2023-09-19T13:24:43.679" v="16938" actId="20577"/>
          <ac:spMkLst>
            <pc:docMk/>
            <pc:sldMk cId="1532699336" sldId="283"/>
            <ac:spMk id="3" creationId="{F442699F-929E-4676-A339-4317B80769BA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1532699336" sldId="283"/>
            <ac:spMk id="5" creationId="{47FB0B00-5675-E593-6969-143C90ED3D12}"/>
          </ac:spMkLst>
        </pc:spChg>
        <pc:spChg chg="del mod">
          <ac:chgData name="Cooper Wolfden" userId="f525498a-19e5-4cdf-b6a6-5e31e624164b" providerId="ADAL" clId="{5F2E500C-0A2F-4F37-B528-3CE64282227B}" dt="2023-09-19T02:08:05.042" v="12878" actId="478"/>
          <ac:spMkLst>
            <pc:docMk/>
            <pc:sldMk cId="1532699336" sldId="283"/>
            <ac:spMk id="5" creationId="{A6D37621-4AA8-1C59-1AF5-A2923D3EA4DC}"/>
          </ac:spMkLst>
        </pc:spChg>
        <pc:picChg chg="mod ord">
          <ac:chgData name="Cooper Wolfden" userId="f525498a-19e5-4cdf-b6a6-5e31e624164b" providerId="ADAL" clId="{5F2E500C-0A2F-4F37-B528-3CE64282227B}" dt="2023-09-18T10:04:34.776" v="9393" actId="14100"/>
          <ac:picMkLst>
            <pc:docMk/>
            <pc:sldMk cId="1532699336" sldId="283"/>
            <ac:picMk id="4" creationId="{E16A5526-4B7F-4612-A0A0-DE6A0C0DF32A}"/>
          </ac:picMkLst>
        </pc:picChg>
        <pc:picChg chg="add del mod ord">
          <ac:chgData name="Cooper Wolfden" userId="f525498a-19e5-4cdf-b6a6-5e31e624164b" providerId="ADAL" clId="{5F2E500C-0A2F-4F37-B528-3CE64282227B}" dt="2023-09-15T02:48:02.784" v="8671" actId="478"/>
          <ac:picMkLst>
            <pc:docMk/>
            <pc:sldMk cId="1532699336" sldId="283"/>
            <ac:picMk id="6" creationId="{14AB6D07-D197-B8AD-1F34-CBD25FCA2414}"/>
          </ac:picMkLst>
        </pc:picChg>
        <pc:picChg chg="add del mod">
          <ac:chgData name="Cooper Wolfden" userId="f525498a-19e5-4cdf-b6a6-5e31e624164b" providerId="ADAL" clId="{5F2E500C-0A2F-4F37-B528-3CE64282227B}" dt="2023-09-15T02:48:23.553" v="8675"/>
          <ac:picMkLst>
            <pc:docMk/>
            <pc:sldMk cId="1532699336" sldId="283"/>
            <ac:picMk id="7" creationId="{5C7D579A-8827-437D-D17E-FE627F232DCF}"/>
          </ac:picMkLst>
        </pc:picChg>
        <pc:picChg chg="add del mod">
          <ac:chgData name="Cooper Wolfden" userId="f525498a-19e5-4cdf-b6a6-5e31e624164b" providerId="ADAL" clId="{5F2E500C-0A2F-4F37-B528-3CE64282227B}" dt="2023-09-15T02:49:18.312" v="8682" actId="478"/>
          <ac:picMkLst>
            <pc:docMk/>
            <pc:sldMk cId="1532699336" sldId="283"/>
            <ac:picMk id="8" creationId="{23C302AB-866F-A0D3-7241-1E569E5A7AB5}"/>
          </ac:picMkLst>
        </pc:picChg>
      </pc:sldChg>
      <pc:sldChg chg="delSp modSp mod">
        <pc:chgData name="Cooper Wolfden" userId="f525498a-19e5-4cdf-b6a6-5e31e624164b" providerId="ADAL" clId="{5F2E500C-0A2F-4F37-B528-3CE64282227B}" dt="2023-09-19T13:49:32.310" v="17167"/>
        <pc:sldMkLst>
          <pc:docMk/>
          <pc:sldMk cId="1627193637" sldId="284"/>
        </pc:sldMkLst>
        <pc:spChg chg="mod">
          <ac:chgData name="Cooper Wolfden" userId="f525498a-19e5-4cdf-b6a6-5e31e624164b" providerId="ADAL" clId="{5F2E500C-0A2F-4F37-B528-3CE64282227B}" dt="2023-09-19T01:59:58.017" v="12547" actId="20577"/>
          <ac:spMkLst>
            <pc:docMk/>
            <pc:sldMk cId="1627193637" sldId="284"/>
            <ac:spMk id="2" creationId="{0B785F57-B465-4AAC-B9F2-5A3C80F0B1DD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1627193637" sldId="284"/>
            <ac:spMk id="3" creationId="{BAE31FA8-E452-357E-F5D1-53E07D541816}"/>
          </ac:spMkLst>
        </pc:spChg>
        <pc:spChg chg="mod">
          <ac:chgData name="Cooper Wolfden" userId="f525498a-19e5-4cdf-b6a6-5e31e624164b" providerId="ADAL" clId="{5F2E500C-0A2F-4F37-B528-3CE64282227B}" dt="2023-09-19T02:04:45.512" v="12805" actId="20577"/>
          <ac:spMkLst>
            <pc:docMk/>
            <pc:sldMk cId="1627193637" sldId="284"/>
            <ac:spMk id="6" creationId="{CBE47DA1-4CC0-4D63-AE79-BCF3EB45EA2F}"/>
          </ac:spMkLst>
        </pc:spChg>
      </pc:sldChg>
      <pc:sldChg chg="addSp delSp modSp mod">
        <pc:chgData name="Cooper Wolfden" userId="f525498a-19e5-4cdf-b6a6-5e31e624164b" providerId="ADAL" clId="{5F2E500C-0A2F-4F37-B528-3CE64282227B}" dt="2023-09-19T13:49:32.310" v="17167"/>
        <pc:sldMkLst>
          <pc:docMk/>
          <pc:sldMk cId="2156152897" sldId="285"/>
        </pc:sldMkLst>
        <pc:spChg chg="mod">
          <ac:chgData name="Cooper Wolfden" userId="f525498a-19e5-4cdf-b6a6-5e31e624164b" providerId="ADAL" clId="{5F2E500C-0A2F-4F37-B528-3CE64282227B}" dt="2023-09-19T02:55:38.891" v="14475" actId="20577"/>
          <ac:spMkLst>
            <pc:docMk/>
            <pc:sldMk cId="2156152897" sldId="285"/>
            <ac:spMk id="2" creationId="{4F349B49-D4CD-468B-96AE-50EFCF43DC7E}"/>
          </ac:spMkLst>
        </pc:spChg>
        <pc:spChg chg="mod">
          <ac:chgData name="Cooper Wolfden" userId="f525498a-19e5-4cdf-b6a6-5e31e624164b" providerId="ADAL" clId="{5F2E500C-0A2F-4F37-B528-3CE64282227B}" dt="2023-09-19T03:40:25.587" v="15150" actId="20577"/>
          <ac:spMkLst>
            <pc:docMk/>
            <pc:sldMk cId="2156152897" sldId="285"/>
            <ac:spMk id="3" creationId="{22AAFD28-5616-4553-BFAF-7D78E038CC33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2156152897" sldId="285"/>
            <ac:spMk id="7" creationId="{63545D8D-A9EE-76C5-C718-54F169BEA8C9}"/>
          </ac:spMkLst>
        </pc:spChg>
        <pc:picChg chg="add mod modCrop">
          <ac:chgData name="Cooper Wolfden" userId="f525498a-19e5-4cdf-b6a6-5e31e624164b" providerId="ADAL" clId="{5F2E500C-0A2F-4F37-B528-3CE64282227B}" dt="2023-09-19T08:55:58.872" v="15981" actId="1076"/>
          <ac:picMkLst>
            <pc:docMk/>
            <pc:sldMk cId="2156152897" sldId="285"/>
            <ac:picMk id="6" creationId="{6B87AA48-99A9-3364-8FCE-E45F14B398B7}"/>
          </ac:picMkLst>
        </pc:picChg>
      </pc:sldChg>
      <pc:sldChg chg="delSp modSp mod">
        <pc:chgData name="Cooper Wolfden" userId="f525498a-19e5-4cdf-b6a6-5e31e624164b" providerId="ADAL" clId="{5F2E500C-0A2F-4F37-B528-3CE64282227B}" dt="2023-09-19T13:49:32.310" v="17167"/>
        <pc:sldMkLst>
          <pc:docMk/>
          <pc:sldMk cId="3062184184" sldId="286"/>
        </pc:sldMkLst>
        <pc:spChg chg="mod">
          <ac:chgData name="Cooper Wolfden" userId="f525498a-19e5-4cdf-b6a6-5e31e624164b" providerId="ADAL" clId="{5F2E500C-0A2F-4F37-B528-3CE64282227B}" dt="2023-09-19T02:58:05.166" v="14662" actId="20577"/>
          <ac:spMkLst>
            <pc:docMk/>
            <pc:sldMk cId="3062184184" sldId="286"/>
            <ac:spMk id="2" creationId="{B3FBC0AE-1DAB-4E58-9399-3A1B86ECE771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3062184184" sldId="286"/>
            <ac:spMk id="3" creationId="{C94A091C-66D4-2C90-947F-A73CDAF44E26}"/>
          </ac:spMkLst>
        </pc:spChg>
        <pc:spChg chg="mod">
          <ac:chgData name="Cooper Wolfden" userId="f525498a-19e5-4cdf-b6a6-5e31e624164b" providerId="ADAL" clId="{5F2E500C-0A2F-4F37-B528-3CE64282227B}" dt="2023-09-19T03:03:45.420" v="14988" actId="20577"/>
          <ac:spMkLst>
            <pc:docMk/>
            <pc:sldMk cId="3062184184" sldId="286"/>
            <ac:spMk id="6" creationId="{AA1DF501-D747-4265-B6D5-BB90114A895E}"/>
          </ac:spMkLst>
        </pc:spChg>
      </pc:sldChg>
      <pc:sldChg chg="delSp modSp mod">
        <pc:chgData name="Cooper Wolfden" userId="f525498a-19e5-4cdf-b6a6-5e31e624164b" providerId="ADAL" clId="{5F2E500C-0A2F-4F37-B528-3CE64282227B}" dt="2023-09-19T13:49:32.310" v="17167"/>
        <pc:sldMkLst>
          <pc:docMk/>
          <pc:sldMk cId="4172703699" sldId="287"/>
        </pc:sldMkLst>
        <pc:spChg chg="mod">
          <ac:chgData name="Cooper Wolfden" userId="f525498a-19e5-4cdf-b6a6-5e31e624164b" providerId="ADAL" clId="{5F2E500C-0A2F-4F37-B528-3CE64282227B}" dt="2023-09-18T16:59:05.960" v="9978" actId="20577"/>
          <ac:spMkLst>
            <pc:docMk/>
            <pc:sldMk cId="4172703699" sldId="287"/>
            <ac:spMk id="2" creationId="{4B68E96F-77BE-4C12-A085-8207B2FD4DE2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4172703699" sldId="287"/>
            <ac:spMk id="3" creationId="{A1E10961-0A55-0FB1-B8BC-7859043333CA}"/>
          </ac:spMkLst>
        </pc:spChg>
        <pc:spChg chg="mod">
          <ac:chgData name="Cooper Wolfden" userId="f525498a-19e5-4cdf-b6a6-5e31e624164b" providerId="ADAL" clId="{5F2E500C-0A2F-4F37-B528-3CE64282227B}" dt="2023-09-19T03:44:52.279" v="15374" actId="20577"/>
          <ac:spMkLst>
            <pc:docMk/>
            <pc:sldMk cId="4172703699" sldId="287"/>
            <ac:spMk id="14" creationId="{89E0B411-9618-41BE-B77F-7DD68AACC747}"/>
          </ac:spMkLst>
        </pc:spChg>
      </pc:sldChg>
      <pc:sldChg chg="addSp delSp modSp new del mod ord">
        <pc:chgData name="Cooper Wolfden" userId="f525498a-19e5-4cdf-b6a6-5e31e624164b" providerId="ADAL" clId="{5F2E500C-0A2F-4F37-B528-3CE64282227B}" dt="2023-09-19T09:08:08.335" v="16136" actId="2696"/>
        <pc:sldMkLst>
          <pc:docMk/>
          <pc:sldMk cId="3638619662" sldId="288"/>
        </pc:sldMkLst>
        <pc:spChg chg="mod">
          <ac:chgData name="Cooper Wolfden" userId="f525498a-19e5-4cdf-b6a6-5e31e624164b" providerId="ADAL" clId="{5F2E500C-0A2F-4F37-B528-3CE64282227B}" dt="2023-09-15T01:17:18.948" v="4639" actId="20577"/>
          <ac:spMkLst>
            <pc:docMk/>
            <pc:sldMk cId="3638619662" sldId="288"/>
            <ac:spMk id="2" creationId="{468CF68B-3CF5-E794-7F49-C45E5D1323E2}"/>
          </ac:spMkLst>
        </pc:spChg>
        <pc:spChg chg="del">
          <ac:chgData name="Cooper Wolfden" userId="f525498a-19e5-4cdf-b6a6-5e31e624164b" providerId="ADAL" clId="{5F2E500C-0A2F-4F37-B528-3CE64282227B}" dt="2023-09-15T01:15:58.923" v="4595" actId="478"/>
          <ac:spMkLst>
            <pc:docMk/>
            <pc:sldMk cId="3638619662" sldId="288"/>
            <ac:spMk id="3" creationId="{4552B9BC-2F6B-43BF-A12B-4300981BB7F3}"/>
          </ac:spMkLst>
        </pc:spChg>
        <pc:picChg chg="add del mod">
          <ac:chgData name="Cooper Wolfden" userId="f525498a-19e5-4cdf-b6a6-5e31e624164b" providerId="ADAL" clId="{5F2E500C-0A2F-4F37-B528-3CE64282227B}" dt="2023-09-18T09:59:28.435" v="9360" actId="478"/>
          <ac:picMkLst>
            <pc:docMk/>
            <pc:sldMk cId="3638619662" sldId="288"/>
            <ac:picMk id="4" creationId="{A0253BD7-12E0-8C40-FD35-DD853B3C6498}"/>
          </ac:picMkLst>
        </pc:picChg>
        <pc:picChg chg="add del mod modCrop">
          <ac:chgData name="Cooper Wolfden" userId="f525498a-19e5-4cdf-b6a6-5e31e624164b" providerId="ADAL" clId="{5F2E500C-0A2F-4F37-B528-3CE64282227B}" dt="2023-09-19T08:51:27.883" v="15937" actId="21"/>
          <ac:picMkLst>
            <pc:docMk/>
            <pc:sldMk cId="3638619662" sldId="288"/>
            <ac:picMk id="4" creationId="{CC7E662C-953A-2349-BBC9-4B377F5CFFC1}"/>
          </ac:picMkLst>
        </pc:picChg>
        <pc:picChg chg="add del mod modCrop">
          <ac:chgData name="Cooper Wolfden" userId="f525498a-19e5-4cdf-b6a6-5e31e624164b" providerId="ADAL" clId="{5F2E500C-0A2F-4F37-B528-3CE64282227B}" dt="2023-09-19T09:08:06.236" v="16135" actId="21"/>
          <ac:picMkLst>
            <pc:docMk/>
            <pc:sldMk cId="3638619662" sldId="288"/>
            <ac:picMk id="5" creationId="{1D060BB7-7091-957B-6802-DED7F4C85246}"/>
          </ac:picMkLst>
        </pc:picChg>
        <pc:picChg chg="add del mod ord">
          <ac:chgData name="Cooper Wolfden" userId="f525498a-19e5-4cdf-b6a6-5e31e624164b" providerId="ADAL" clId="{5F2E500C-0A2F-4F37-B528-3CE64282227B}" dt="2023-09-18T10:00:13.977" v="9361" actId="478"/>
          <ac:picMkLst>
            <pc:docMk/>
            <pc:sldMk cId="3638619662" sldId="288"/>
            <ac:picMk id="5" creationId="{64715334-1AC3-E6EF-C5E9-9291AA172069}"/>
          </ac:picMkLst>
        </pc:picChg>
        <pc:picChg chg="add del mod">
          <ac:chgData name="Cooper Wolfden" userId="f525498a-19e5-4cdf-b6a6-5e31e624164b" providerId="ADAL" clId="{5F2E500C-0A2F-4F37-B528-3CE64282227B}" dt="2023-09-18T10:00:39.640" v="9363" actId="21"/>
          <ac:picMkLst>
            <pc:docMk/>
            <pc:sldMk cId="3638619662" sldId="288"/>
            <ac:picMk id="7" creationId="{DF1D5E87-DC33-8955-D528-1E2098D9F5A5}"/>
          </ac:picMkLst>
        </pc:picChg>
        <pc:picChg chg="add del mod">
          <ac:chgData name="Cooper Wolfden" userId="f525498a-19e5-4cdf-b6a6-5e31e624164b" providerId="ADAL" clId="{5F2E500C-0A2F-4F37-B528-3CE64282227B}" dt="2023-09-18T10:02:04.679" v="9375" actId="478"/>
          <ac:picMkLst>
            <pc:docMk/>
            <pc:sldMk cId="3638619662" sldId="288"/>
            <ac:picMk id="8" creationId="{BDA40D52-BD7F-EB56-BA03-D4A6BCFBC2A1}"/>
          </ac:picMkLst>
        </pc:picChg>
        <pc:picChg chg="add del mod">
          <ac:chgData name="Cooper Wolfden" userId="f525498a-19e5-4cdf-b6a6-5e31e624164b" providerId="ADAL" clId="{5F2E500C-0A2F-4F37-B528-3CE64282227B}" dt="2023-09-18T10:02:20.604" v="9377" actId="21"/>
          <ac:picMkLst>
            <pc:docMk/>
            <pc:sldMk cId="3638619662" sldId="288"/>
            <ac:picMk id="10" creationId="{3E621E79-BABC-B9C2-11E6-2BC104AF0C55}"/>
          </ac:picMkLst>
        </pc:picChg>
        <pc:picChg chg="add del mod">
          <ac:chgData name="Cooper Wolfden" userId="f525498a-19e5-4cdf-b6a6-5e31e624164b" providerId="ADAL" clId="{5F2E500C-0A2F-4F37-B528-3CE64282227B}" dt="2023-09-19T08:51:45.445" v="15942" actId="478"/>
          <ac:picMkLst>
            <pc:docMk/>
            <pc:sldMk cId="3638619662" sldId="288"/>
            <ac:picMk id="11" creationId="{C86E7B59-C2B7-830E-996D-899C5CA0522D}"/>
          </ac:picMkLst>
        </pc:picChg>
        <pc:picChg chg="add del mod">
          <ac:chgData name="Cooper Wolfden" userId="f525498a-19e5-4cdf-b6a6-5e31e624164b" providerId="ADAL" clId="{5F2E500C-0A2F-4F37-B528-3CE64282227B}" dt="2023-09-18T17:09:06.828" v="10511" actId="21"/>
          <ac:picMkLst>
            <pc:docMk/>
            <pc:sldMk cId="3638619662" sldId="288"/>
            <ac:picMk id="13" creationId="{355F2E78-96AE-F933-8792-7828914AA9E8}"/>
          </ac:picMkLst>
        </pc:picChg>
      </pc:sldChg>
      <pc:sldChg chg="addSp delSp modSp new mod">
        <pc:chgData name="Cooper Wolfden" userId="f525498a-19e5-4cdf-b6a6-5e31e624164b" providerId="ADAL" clId="{5F2E500C-0A2F-4F37-B528-3CE64282227B}" dt="2023-09-19T13:49:32.310" v="17167"/>
        <pc:sldMkLst>
          <pc:docMk/>
          <pc:sldMk cId="2386180065" sldId="289"/>
        </pc:sldMkLst>
        <pc:spChg chg="mod">
          <ac:chgData name="Cooper Wolfden" userId="f525498a-19e5-4cdf-b6a6-5e31e624164b" providerId="ADAL" clId="{5F2E500C-0A2F-4F37-B528-3CE64282227B}" dt="2023-09-15T01:19:01.788" v="4699" actId="20577"/>
          <ac:spMkLst>
            <pc:docMk/>
            <pc:sldMk cId="2386180065" sldId="289"/>
            <ac:spMk id="2" creationId="{032126B2-989D-5E5C-2363-185977F5AFE5}"/>
          </ac:spMkLst>
        </pc:spChg>
        <pc:spChg chg="del">
          <ac:chgData name="Cooper Wolfden" userId="f525498a-19e5-4cdf-b6a6-5e31e624164b" providerId="ADAL" clId="{5F2E500C-0A2F-4F37-B528-3CE64282227B}" dt="2023-09-15T01:16:56.993" v="4629" actId="478"/>
          <ac:spMkLst>
            <pc:docMk/>
            <pc:sldMk cId="2386180065" sldId="289"/>
            <ac:spMk id="3" creationId="{6D3A7647-406E-4E18-DB2C-2FE73067D6F8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2386180065" sldId="289"/>
            <ac:spMk id="3" creationId="{A4FD4B9F-514E-01F6-01CF-D83109239CDF}"/>
          </ac:spMkLst>
        </pc:spChg>
        <pc:spChg chg="add mod">
          <ac:chgData name="Cooper Wolfden" userId="f525498a-19e5-4cdf-b6a6-5e31e624164b" providerId="ADAL" clId="{5F2E500C-0A2F-4F37-B528-3CE64282227B}" dt="2023-09-15T02:42:56.301" v="8316" actId="122"/>
          <ac:spMkLst>
            <pc:docMk/>
            <pc:sldMk cId="2386180065" sldId="289"/>
            <ac:spMk id="5" creationId="{CF037084-B20D-990F-C389-FF2FC6532594}"/>
          </ac:spMkLst>
        </pc:spChg>
        <pc:spChg chg="add mod">
          <ac:chgData name="Cooper Wolfden" userId="f525498a-19e5-4cdf-b6a6-5e31e624164b" providerId="ADAL" clId="{5F2E500C-0A2F-4F37-B528-3CE64282227B}" dt="2023-09-15T02:43:25.951" v="8337" actId="1076"/>
          <ac:spMkLst>
            <pc:docMk/>
            <pc:sldMk cId="2386180065" sldId="289"/>
            <ac:spMk id="6" creationId="{78F7E95F-A49D-D9E5-C7E2-A29B70AA343D}"/>
          </ac:spMkLst>
        </pc:spChg>
        <pc:spChg chg="add mod">
          <ac:chgData name="Cooper Wolfden" userId="f525498a-19e5-4cdf-b6a6-5e31e624164b" providerId="ADAL" clId="{5F2E500C-0A2F-4F37-B528-3CE64282227B}" dt="2023-09-18T13:25:34.877" v="9766" actId="14100"/>
          <ac:spMkLst>
            <pc:docMk/>
            <pc:sldMk cId="2386180065" sldId="289"/>
            <ac:spMk id="14" creationId="{BD8BE723-90FB-419A-3402-B99514EB0E6E}"/>
          </ac:spMkLst>
        </pc:spChg>
        <pc:spChg chg="add del mod">
          <ac:chgData name="Cooper Wolfden" userId="f525498a-19e5-4cdf-b6a6-5e31e624164b" providerId="ADAL" clId="{5F2E500C-0A2F-4F37-B528-3CE64282227B}" dt="2023-09-18T13:25:36.037" v="9767" actId="478"/>
          <ac:spMkLst>
            <pc:docMk/>
            <pc:sldMk cId="2386180065" sldId="289"/>
            <ac:spMk id="15" creationId="{F609835F-065D-69CC-1D45-1F099D3AC29F}"/>
          </ac:spMkLst>
        </pc:spChg>
        <pc:spChg chg="add mod">
          <ac:chgData name="Cooper Wolfden" userId="f525498a-19e5-4cdf-b6a6-5e31e624164b" providerId="ADAL" clId="{5F2E500C-0A2F-4F37-B528-3CE64282227B}" dt="2023-09-18T13:26:57.783" v="9778"/>
          <ac:spMkLst>
            <pc:docMk/>
            <pc:sldMk cId="2386180065" sldId="289"/>
            <ac:spMk id="16" creationId="{96B86380-9E2E-25C8-0EB9-478838D14E88}"/>
          </ac:spMkLst>
        </pc:spChg>
        <pc:picChg chg="add del mod">
          <ac:chgData name="Cooper Wolfden" userId="f525498a-19e5-4cdf-b6a6-5e31e624164b" providerId="ADAL" clId="{5F2E500C-0A2F-4F37-B528-3CE64282227B}" dt="2023-09-18T10:00:47.573" v="9367" actId="21"/>
          <ac:picMkLst>
            <pc:docMk/>
            <pc:sldMk cId="2386180065" sldId="289"/>
            <ac:picMk id="3" creationId="{874BBC9D-FE65-6F76-7E96-9F3B331B05D1}"/>
          </ac:picMkLst>
        </pc:picChg>
        <pc:picChg chg="add mod">
          <ac:chgData name="Cooper Wolfden" userId="f525498a-19e5-4cdf-b6a6-5e31e624164b" providerId="ADAL" clId="{5F2E500C-0A2F-4F37-B528-3CE64282227B}" dt="2023-09-15T02:43:22.914" v="8336" actId="1076"/>
          <ac:picMkLst>
            <pc:docMk/>
            <pc:sldMk cId="2386180065" sldId="289"/>
            <ac:picMk id="4" creationId="{0548F8A9-56F5-D243-9CAD-65959278793C}"/>
          </ac:picMkLst>
        </pc:picChg>
        <pc:picChg chg="add del mod">
          <ac:chgData name="Cooper Wolfden" userId="f525498a-19e5-4cdf-b6a6-5e31e624164b" providerId="ADAL" clId="{5F2E500C-0A2F-4F37-B528-3CE64282227B}" dt="2023-09-18T10:01:44.003" v="9374" actId="478"/>
          <ac:picMkLst>
            <pc:docMk/>
            <pc:sldMk cId="2386180065" sldId="289"/>
            <ac:picMk id="7" creationId="{705005DF-33F1-9B98-CD75-820129A1FAFB}"/>
          </ac:picMkLst>
        </pc:picChg>
        <pc:picChg chg="add del mod">
          <ac:chgData name="Cooper Wolfden" userId="f525498a-19e5-4cdf-b6a6-5e31e624164b" providerId="ADAL" clId="{5F2E500C-0A2F-4F37-B528-3CE64282227B}" dt="2023-09-18T10:02:29.018" v="9381" actId="21"/>
          <ac:picMkLst>
            <pc:docMk/>
            <pc:sldMk cId="2386180065" sldId="289"/>
            <ac:picMk id="13" creationId="{EF4EF824-E5CF-3646-0580-33D2A0795A15}"/>
          </ac:picMkLst>
        </pc:picChg>
        <pc:picChg chg="add del mod modCrop">
          <ac:chgData name="Cooper Wolfden" userId="f525498a-19e5-4cdf-b6a6-5e31e624164b" providerId="ADAL" clId="{5F2E500C-0A2F-4F37-B528-3CE64282227B}" dt="2023-09-18T17:10:37.464" v="10529" actId="478"/>
          <ac:picMkLst>
            <pc:docMk/>
            <pc:sldMk cId="2386180065" sldId="289"/>
            <ac:picMk id="17" creationId="{6081EB05-9668-D375-896E-1987D8BC7806}"/>
          </ac:picMkLst>
        </pc:picChg>
        <pc:picChg chg="add del mod modCrop">
          <ac:chgData name="Cooper Wolfden" userId="f525498a-19e5-4cdf-b6a6-5e31e624164b" providerId="ADAL" clId="{5F2E500C-0A2F-4F37-B528-3CE64282227B}" dt="2023-09-18T17:10:36.241" v="10528" actId="21"/>
          <ac:picMkLst>
            <pc:docMk/>
            <pc:sldMk cId="2386180065" sldId="289"/>
            <ac:picMk id="18" creationId="{126D4278-40E8-94F7-2AAB-BF382BAE5DC3}"/>
          </ac:picMkLst>
        </pc:picChg>
        <pc:picChg chg="add mod modCrop">
          <ac:chgData name="Cooper Wolfden" userId="f525498a-19e5-4cdf-b6a6-5e31e624164b" providerId="ADAL" clId="{5F2E500C-0A2F-4F37-B528-3CE64282227B}" dt="2023-09-18T17:10:48.183" v="10532" actId="732"/>
          <ac:picMkLst>
            <pc:docMk/>
            <pc:sldMk cId="2386180065" sldId="289"/>
            <ac:picMk id="19" creationId="{29B682CA-26F0-BECF-F288-C60D76644B06}"/>
          </ac:picMkLst>
        </pc:picChg>
        <pc:cxnChg chg="add mod">
          <ac:chgData name="Cooper Wolfden" userId="f525498a-19e5-4cdf-b6a6-5e31e624164b" providerId="ADAL" clId="{5F2E500C-0A2F-4F37-B528-3CE64282227B}" dt="2023-09-15T02:43:59.740" v="8341" actId="693"/>
          <ac:cxnSpMkLst>
            <pc:docMk/>
            <pc:sldMk cId="2386180065" sldId="289"/>
            <ac:cxnSpMk id="8" creationId="{7344ACF1-8D56-2CD1-4CD5-CE7D3A81777B}"/>
          </ac:cxnSpMkLst>
        </pc:cxnChg>
        <pc:cxnChg chg="add mod">
          <ac:chgData name="Cooper Wolfden" userId="f525498a-19e5-4cdf-b6a6-5e31e624164b" providerId="ADAL" clId="{5F2E500C-0A2F-4F37-B528-3CE64282227B}" dt="2023-09-15T02:44:10.251" v="8392" actId="1037"/>
          <ac:cxnSpMkLst>
            <pc:docMk/>
            <pc:sldMk cId="2386180065" sldId="289"/>
            <ac:cxnSpMk id="9" creationId="{424189B5-F06E-CF46-520F-D7205B4A55AE}"/>
          </ac:cxnSpMkLst>
        </pc:cxnChg>
        <pc:cxnChg chg="add del mod">
          <ac:chgData name="Cooper Wolfden" userId="f525498a-19e5-4cdf-b6a6-5e31e624164b" providerId="ADAL" clId="{5F2E500C-0A2F-4F37-B528-3CE64282227B}" dt="2023-09-15T02:44:18.691" v="8396"/>
          <ac:cxnSpMkLst>
            <pc:docMk/>
            <pc:sldMk cId="2386180065" sldId="289"/>
            <ac:cxnSpMk id="10" creationId="{C19E684A-FF7C-B583-E0B1-855510994AD3}"/>
          </ac:cxnSpMkLst>
        </pc:cxnChg>
        <pc:cxnChg chg="add mod">
          <ac:chgData name="Cooper Wolfden" userId="f525498a-19e5-4cdf-b6a6-5e31e624164b" providerId="ADAL" clId="{5F2E500C-0A2F-4F37-B528-3CE64282227B}" dt="2023-09-15T02:44:33.030" v="8507" actId="1037"/>
          <ac:cxnSpMkLst>
            <pc:docMk/>
            <pc:sldMk cId="2386180065" sldId="289"/>
            <ac:cxnSpMk id="11" creationId="{DF509F19-1C55-7F91-BF82-D3F5661BF71C}"/>
          </ac:cxnSpMkLst>
        </pc:cxnChg>
        <pc:cxnChg chg="add mod">
          <ac:chgData name="Cooper Wolfden" userId="f525498a-19e5-4cdf-b6a6-5e31e624164b" providerId="ADAL" clId="{5F2E500C-0A2F-4F37-B528-3CE64282227B}" dt="2023-09-15T02:44:33.030" v="8507" actId="1037"/>
          <ac:cxnSpMkLst>
            <pc:docMk/>
            <pc:sldMk cId="2386180065" sldId="289"/>
            <ac:cxnSpMk id="12" creationId="{7A2EBEB8-EA5A-6297-62DC-07350E96740B}"/>
          </ac:cxnSpMkLst>
        </pc:cxnChg>
      </pc:sldChg>
      <pc:sldChg chg="addSp delSp modSp new mod">
        <pc:chgData name="Cooper Wolfden" userId="f525498a-19e5-4cdf-b6a6-5e31e624164b" providerId="ADAL" clId="{5F2E500C-0A2F-4F37-B528-3CE64282227B}" dt="2023-09-19T13:49:32.310" v="17167"/>
        <pc:sldMkLst>
          <pc:docMk/>
          <pc:sldMk cId="2033643133" sldId="290"/>
        </pc:sldMkLst>
        <pc:spChg chg="mod">
          <ac:chgData name="Cooper Wolfden" userId="f525498a-19e5-4cdf-b6a6-5e31e624164b" providerId="ADAL" clId="{5F2E500C-0A2F-4F37-B528-3CE64282227B}" dt="2023-09-15T01:30:51.261" v="5050" actId="20577"/>
          <ac:spMkLst>
            <pc:docMk/>
            <pc:sldMk cId="2033643133" sldId="290"/>
            <ac:spMk id="2" creationId="{D54645C9-6075-7E4D-7CCB-DBF5F60942BF}"/>
          </ac:spMkLst>
        </pc:spChg>
        <pc:spChg chg="add mod">
          <ac:chgData name="Cooper Wolfden" userId="f525498a-19e5-4cdf-b6a6-5e31e624164b" providerId="ADAL" clId="{5F2E500C-0A2F-4F37-B528-3CE64282227B}" dt="2023-09-18T13:26:08.016" v="9770" actId="1076"/>
          <ac:spMkLst>
            <pc:docMk/>
            <pc:sldMk cId="2033643133" sldId="290"/>
            <ac:spMk id="3" creationId="{0E6114F8-5DF9-3264-4436-FCBBAF3E314D}"/>
          </ac:spMkLst>
        </pc:spChg>
        <pc:spChg chg="del">
          <ac:chgData name="Cooper Wolfden" userId="f525498a-19e5-4cdf-b6a6-5e31e624164b" providerId="ADAL" clId="{5F2E500C-0A2F-4F37-B528-3CE64282227B}" dt="2023-09-15T01:17:55.307" v="4666" actId="478"/>
          <ac:spMkLst>
            <pc:docMk/>
            <pc:sldMk cId="2033643133" sldId="290"/>
            <ac:spMk id="3" creationId="{D56EF28E-7B04-EBDB-ED9A-91672DF8D74B}"/>
          </ac:spMkLst>
        </pc:spChg>
        <pc:spChg chg="add mod">
          <ac:chgData name="Cooper Wolfden" userId="f525498a-19e5-4cdf-b6a6-5e31e624164b" providerId="ADAL" clId="{5F2E500C-0A2F-4F37-B528-3CE64282227B}" dt="2023-09-15T02:44:42.358" v="8508"/>
          <ac:spMkLst>
            <pc:docMk/>
            <pc:sldMk cId="2033643133" sldId="290"/>
            <ac:spMk id="5" creationId="{0DCDF65A-BDD1-279B-8BB3-6DB75D7974BC}"/>
          </ac:spMkLst>
        </pc:spChg>
        <pc:spChg chg="add mod">
          <ac:chgData name="Cooper Wolfden" userId="f525498a-19e5-4cdf-b6a6-5e31e624164b" providerId="ADAL" clId="{5F2E500C-0A2F-4F37-B528-3CE64282227B}" dt="2023-09-18T13:26:49.983" v="9777" actId="1076"/>
          <ac:spMkLst>
            <pc:docMk/>
            <pc:sldMk cId="2033643133" sldId="290"/>
            <ac:spMk id="5" creationId="{5629A398-C83C-2B17-9B6D-AAB6DBDD5D93}"/>
          </ac:spMkLst>
        </pc:spChg>
        <pc:spChg chg="add mod">
          <ac:chgData name="Cooper Wolfden" userId="f525498a-19e5-4cdf-b6a6-5e31e624164b" providerId="ADAL" clId="{5F2E500C-0A2F-4F37-B528-3CE64282227B}" dt="2023-09-15T02:45:09.352" v="8513" actId="1076"/>
          <ac:spMkLst>
            <pc:docMk/>
            <pc:sldMk cId="2033643133" sldId="290"/>
            <ac:spMk id="8" creationId="{BFC284D7-90DF-3069-DAC3-1DF867110DC7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2033643133" sldId="290"/>
            <ac:spMk id="11" creationId="{29316015-C309-90DA-DD74-A884F815FBFE}"/>
          </ac:spMkLst>
        </pc:spChg>
        <pc:picChg chg="add mod">
          <ac:chgData name="Cooper Wolfden" userId="f525498a-19e5-4cdf-b6a6-5e31e624164b" providerId="ADAL" clId="{5F2E500C-0A2F-4F37-B528-3CE64282227B}" dt="2023-09-15T01:17:56.142" v="4667"/>
          <ac:picMkLst>
            <pc:docMk/>
            <pc:sldMk cId="2033643133" sldId="290"/>
            <ac:picMk id="4" creationId="{E524D259-C3F2-A28E-F847-ED4005D4BC1B}"/>
          </ac:picMkLst>
        </pc:picChg>
        <pc:picChg chg="add del mod">
          <ac:chgData name="Cooper Wolfden" userId="f525498a-19e5-4cdf-b6a6-5e31e624164b" providerId="ADAL" clId="{5F2E500C-0A2F-4F37-B528-3CE64282227B}" dt="2023-09-18T17:10:54.334" v="10533" actId="478"/>
          <ac:picMkLst>
            <pc:docMk/>
            <pc:sldMk cId="2033643133" sldId="290"/>
            <ac:picMk id="11" creationId="{D83A6832-951D-8852-8D16-E273CD3416E9}"/>
          </ac:picMkLst>
        </pc:picChg>
        <pc:picChg chg="add mod">
          <ac:chgData name="Cooper Wolfden" userId="f525498a-19e5-4cdf-b6a6-5e31e624164b" providerId="ADAL" clId="{5F2E500C-0A2F-4F37-B528-3CE64282227B}" dt="2023-09-18T17:10:54.854" v="10534"/>
          <ac:picMkLst>
            <pc:docMk/>
            <pc:sldMk cId="2033643133" sldId="290"/>
            <ac:picMk id="12" creationId="{EAECEAA3-1FFA-50F5-78F1-74DDF40A4099}"/>
          </ac:picMkLst>
        </pc:picChg>
        <pc:cxnChg chg="add mod">
          <ac:chgData name="Cooper Wolfden" userId="f525498a-19e5-4cdf-b6a6-5e31e624164b" providerId="ADAL" clId="{5F2E500C-0A2F-4F37-B528-3CE64282227B}" dt="2023-09-15T02:44:42.358" v="8508"/>
          <ac:cxnSpMkLst>
            <pc:docMk/>
            <pc:sldMk cId="2033643133" sldId="290"/>
            <ac:cxnSpMk id="6" creationId="{E3E158FD-3D34-CBD3-FF8A-A5D27F0D4230}"/>
          </ac:cxnSpMkLst>
        </pc:cxnChg>
        <pc:cxnChg chg="add mod">
          <ac:chgData name="Cooper Wolfden" userId="f525498a-19e5-4cdf-b6a6-5e31e624164b" providerId="ADAL" clId="{5F2E500C-0A2F-4F37-B528-3CE64282227B}" dt="2023-09-15T02:44:42.358" v="8508"/>
          <ac:cxnSpMkLst>
            <pc:docMk/>
            <pc:sldMk cId="2033643133" sldId="290"/>
            <ac:cxnSpMk id="7" creationId="{47F1735A-21C5-440E-A00C-2F2535168B35}"/>
          </ac:cxnSpMkLst>
        </pc:cxnChg>
        <pc:cxnChg chg="add mod">
          <ac:chgData name="Cooper Wolfden" userId="f525498a-19e5-4cdf-b6a6-5e31e624164b" providerId="ADAL" clId="{5F2E500C-0A2F-4F37-B528-3CE64282227B}" dt="2023-09-15T02:44:52.169" v="8509"/>
          <ac:cxnSpMkLst>
            <pc:docMk/>
            <pc:sldMk cId="2033643133" sldId="290"/>
            <ac:cxnSpMk id="9" creationId="{243FA1FD-D1F4-7CF3-8BF1-7B64F1655447}"/>
          </ac:cxnSpMkLst>
        </pc:cxnChg>
      </pc:sldChg>
      <pc:sldChg chg="addSp delSp modSp new mod">
        <pc:chgData name="Cooper Wolfden" userId="f525498a-19e5-4cdf-b6a6-5e31e624164b" providerId="ADAL" clId="{5F2E500C-0A2F-4F37-B528-3CE64282227B}" dt="2023-09-19T14:16:58.290" v="17367" actId="14734"/>
        <pc:sldMkLst>
          <pc:docMk/>
          <pc:sldMk cId="2143259654" sldId="291"/>
        </pc:sldMkLst>
        <pc:spChg chg="mod">
          <ac:chgData name="Cooper Wolfden" userId="f525498a-19e5-4cdf-b6a6-5e31e624164b" providerId="ADAL" clId="{5F2E500C-0A2F-4F37-B528-3CE64282227B}" dt="2023-09-15T01:31:12.109" v="5063" actId="20577"/>
          <ac:spMkLst>
            <pc:docMk/>
            <pc:sldMk cId="2143259654" sldId="291"/>
            <ac:spMk id="2" creationId="{E3D80D97-237E-5056-757E-DD3270BD0E66}"/>
          </ac:spMkLst>
        </pc:spChg>
        <pc:spChg chg="add del mod">
          <ac:chgData name="Cooper Wolfden" userId="f525498a-19e5-4cdf-b6a6-5e31e624164b" providerId="ADAL" clId="{5F2E500C-0A2F-4F37-B528-3CE64282227B}" dt="2023-09-19T14:08:04.515" v="17289"/>
          <ac:spMkLst>
            <pc:docMk/>
            <pc:sldMk cId="2143259654" sldId="291"/>
            <ac:spMk id="3" creationId="{0BFF208F-B5EF-1AD2-0CDD-D35D6207A0BB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2143259654" sldId="291"/>
            <ac:spMk id="7" creationId="{3AEAC5DE-B52B-64B0-8FF1-481AB63DDFA6}"/>
          </ac:spMkLst>
        </pc:spChg>
        <pc:spChg chg="add del">
          <ac:chgData name="Cooper Wolfden" userId="f525498a-19e5-4cdf-b6a6-5e31e624164b" providerId="ADAL" clId="{5F2E500C-0A2F-4F37-B528-3CE64282227B}" dt="2023-09-19T14:08:08.160" v="17290" actId="478"/>
          <ac:spMkLst>
            <pc:docMk/>
            <pc:sldMk cId="2143259654" sldId="291"/>
            <ac:spMk id="12" creationId="{BE2259D2-FC4A-ED74-6776-2AC2C9F294F4}"/>
          </ac:spMkLst>
        </pc:spChg>
        <pc:spChg chg="add del mod">
          <ac:chgData name="Cooper Wolfden" userId="f525498a-19e5-4cdf-b6a6-5e31e624164b" providerId="ADAL" clId="{5F2E500C-0A2F-4F37-B528-3CE64282227B}" dt="2023-09-19T14:08:28.260" v="17291"/>
          <ac:spMkLst>
            <pc:docMk/>
            <pc:sldMk cId="2143259654" sldId="291"/>
            <ac:spMk id="13" creationId="{47D04825-1DA4-BB07-6912-D5EB4641B51F}"/>
          </ac:spMkLst>
        </pc:spChg>
        <pc:graphicFrameChg chg="add del mod">
          <ac:chgData name="Cooper Wolfden" userId="f525498a-19e5-4cdf-b6a6-5e31e624164b" providerId="ADAL" clId="{5F2E500C-0A2F-4F37-B528-3CE64282227B}" dt="2023-09-19T14:07:44.293" v="17277"/>
          <ac:graphicFrameMkLst>
            <pc:docMk/>
            <pc:sldMk cId="2143259654" sldId="291"/>
            <ac:graphicFrameMk id="8" creationId="{4994D956-B277-3EC1-C146-7A1279DC6895}"/>
          </ac:graphicFrameMkLst>
        </pc:graphicFrameChg>
        <pc:graphicFrameChg chg="add del mod">
          <ac:chgData name="Cooper Wolfden" userId="f525498a-19e5-4cdf-b6a6-5e31e624164b" providerId="ADAL" clId="{5F2E500C-0A2F-4F37-B528-3CE64282227B}" dt="2023-09-19T14:07:51.304" v="17284"/>
          <ac:graphicFrameMkLst>
            <pc:docMk/>
            <pc:sldMk cId="2143259654" sldId="291"/>
            <ac:graphicFrameMk id="9" creationId="{D38EDF4D-7521-4B7C-3400-78FB6D84F325}"/>
          </ac:graphicFrameMkLst>
        </pc:graphicFrameChg>
        <pc:graphicFrameChg chg="add del mod">
          <ac:chgData name="Cooper Wolfden" userId="f525498a-19e5-4cdf-b6a6-5e31e624164b" providerId="ADAL" clId="{5F2E500C-0A2F-4F37-B528-3CE64282227B}" dt="2023-09-19T14:08:00.815" v="17288"/>
          <ac:graphicFrameMkLst>
            <pc:docMk/>
            <pc:sldMk cId="2143259654" sldId="291"/>
            <ac:graphicFrameMk id="10" creationId="{18852099-1F9A-A360-32DE-988857C9B323}"/>
          </ac:graphicFrameMkLst>
        </pc:graphicFrameChg>
        <pc:graphicFrameChg chg="add del mod">
          <ac:chgData name="Cooper Wolfden" userId="f525498a-19e5-4cdf-b6a6-5e31e624164b" providerId="ADAL" clId="{5F2E500C-0A2F-4F37-B528-3CE64282227B}" dt="2023-09-19T14:08:08.160" v="17290" actId="478"/>
          <ac:graphicFrameMkLst>
            <pc:docMk/>
            <pc:sldMk cId="2143259654" sldId="291"/>
            <ac:graphicFrameMk id="11" creationId="{F7B0809F-2DC9-9E84-1375-7F3EB59D41CB}"/>
          </ac:graphicFrameMkLst>
        </pc:graphicFrameChg>
        <pc:graphicFrameChg chg="add mod modGraphic">
          <ac:chgData name="Cooper Wolfden" userId="f525498a-19e5-4cdf-b6a6-5e31e624164b" providerId="ADAL" clId="{5F2E500C-0A2F-4F37-B528-3CE64282227B}" dt="2023-09-19T14:16:58.290" v="17367" actId="14734"/>
          <ac:graphicFrameMkLst>
            <pc:docMk/>
            <pc:sldMk cId="2143259654" sldId="291"/>
            <ac:graphicFrameMk id="14" creationId="{D5BCCCBF-1941-F8A7-8F46-F9E9CD4D07D5}"/>
          </ac:graphicFrameMkLst>
        </pc:graphicFrameChg>
        <pc:picChg chg="add del mod">
          <ac:chgData name="Cooper Wolfden" userId="f525498a-19e5-4cdf-b6a6-5e31e624164b" providerId="ADAL" clId="{5F2E500C-0A2F-4F37-B528-3CE64282227B}" dt="2023-09-19T14:01:44.410" v="17275" actId="478"/>
          <ac:picMkLst>
            <pc:docMk/>
            <pc:sldMk cId="2143259654" sldId="291"/>
            <ac:picMk id="4" creationId="{89C20ED3-29AA-5339-D916-CA5E0E24C747}"/>
          </ac:picMkLst>
        </pc:picChg>
        <pc:picChg chg="add del mod">
          <ac:chgData name="Cooper Wolfden" userId="f525498a-19e5-4cdf-b6a6-5e31e624164b" providerId="ADAL" clId="{5F2E500C-0A2F-4F37-B528-3CE64282227B}" dt="2023-09-19T14:00:54.476" v="17271" actId="478"/>
          <ac:picMkLst>
            <pc:docMk/>
            <pc:sldMk cId="2143259654" sldId="291"/>
            <ac:picMk id="6" creationId="{5C49D491-71E5-1A80-D110-45628B429ACA}"/>
          </ac:picMkLst>
        </pc:picChg>
      </pc:sldChg>
      <pc:sldChg chg="addSp delSp modSp add mod">
        <pc:chgData name="Cooper Wolfden" userId="f525498a-19e5-4cdf-b6a6-5e31e624164b" providerId="ADAL" clId="{5F2E500C-0A2F-4F37-B528-3CE64282227B}" dt="2023-09-19T14:17:19.313" v="17369" actId="478"/>
        <pc:sldMkLst>
          <pc:docMk/>
          <pc:sldMk cId="1511891163" sldId="292"/>
        </pc:sldMkLst>
        <pc:spChg chg="mod">
          <ac:chgData name="Cooper Wolfden" userId="f525498a-19e5-4cdf-b6a6-5e31e624164b" providerId="ADAL" clId="{5F2E500C-0A2F-4F37-B528-3CE64282227B}" dt="2023-09-15T01:38:35.333" v="5419" actId="20577"/>
          <ac:spMkLst>
            <pc:docMk/>
            <pc:sldMk cId="1511891163" sldId="292"/>
            <ac:spMk id="2" creationId="{0B785F57-B465-4AAC-B9F2-5A3C80F0B1DD}"/>
          </ac:spMkLst>
        </pc:spChg>
        <pc:spChg chg="del">
          <ac:chgData name="Cooper Wolfden" userId="f525498a-19e5-4cdf-b6a6-5e31e624164b" providerId="ADAL" clId="{5F2E500C-0A2F-4F37-B528-3CE64282227B}" dt="2023-09-19T14:17:19.313" v="17369" actId="478"/>
          <ac:spMkLst>
            <pc:docMk/>
            <pc:sldMk cId="1511891163" sldId="292"/>
            <ac:spMk id="3" creationId="{B02FA238-3AA1-E17A-1847-015E9C6D7D6B}"/>
          </ac:spMkLst>
        </pc:spChg>
        <pc:spChg chg="mod">
          <ac:chgData name="Cooper Wolfden" userId="f525498a-19e5-4cdf-b6a6-5e31e624164b" providerId="ADAL" clId="{5F2E500C-0A2F-4F37-B528-3CE64282227B}" dt="2023-09-19T13:36:42.789" v="17109" actId="20577"/>
          <ac:spMkLst>
            <pc:docMk/>
            <pc:sldMk cId="1511891163" sldId="292"/>
            <ac:spMk id="6" creationId="{CBE47DA1-4CC0-4D63-AE79-BCF3EB45EA2F}"/>
          </ac:spMkLst>
        </pc:spChg>
        <pc:graphicFrameChg chg="add del mod modGraphic">
          <ac:chgData name="Cooper Wolfden" userId="f525498a-19e5-4cdf-b6a6-5e31e624164b" providerId="ADAL" clId="{5F2E500C-0A2F-4F37-B528-3CE64282227B}" dt="2023-09-19T02:27:22.916" v="13329" actId="478"/>
          <ac:graphicFrameMkLst>
            <pc:docMk/>
            <pc:sldMk cId="1511891163" sldId="292"/>
            <ac:graphicFrameMk id="4" creationId="{1BEB7EA4-43B4-9E75-0888-BD3EDBB71DEA}"/>
          </ac:graphicFrameMkLst>
        </pc:graphicFrameChg>
        <pc:graphicFrameChg chg="add del mod modGraphic">
          <ac:chgData name="Cooper Wolfden" userId="f525498a-19e5-4cdf-b6a6-5e31e624164b" providerId="ADAL" clId="{5F2E500C-0A2F-4F37-B528-3CE64282227B}" dt="2023-09-19T02:27:22.916" v="13329" actId="478"/>
          <ac:graphicFrameMkLst>
            <pc:docMk/>
            <pc:sldMk cId="1511891163" sldId="292"/>
            <ac:graphicFrameMk id="5" creationId="{B9309C07-A25E-E674-A14F-1373542BE38E}"/>
          </ac:graphicFrameMkLst>
        </pc:graphicFrameChg>
        <pc:graphicFrameChg chg="add del mod modGraphic">
          <ac:chgData name="Cooper Wolfden" userId="f525498a-19e5-4cdf-b6a6-5e31e624164b" providerId="ADAL" clId="{5F2E500C-0A2F-4F37-B528-3CE64282227B}" dt="2023-09-19T02:27:22.916" v="13329" actId="478"/>
          <ac:graphicFrameMkLst>
            <pc:docMk/>
            <pc:sldMk cId="1511891163" sldId="292"/>
            <ac:graphicFrameMk id="7" creationId="{0D7127CB-669D-7272-5729-D79C649AABF6}"/>
          </ac:graphicFrameMkLst>
        </pc:graphicFrameChg>
        <pc:cxnChg chg="add del mod">
          <ac:chgData name="Cooper Wolfden" userId="f525498a-19e5-4cdf-b6a6-5e31e624164b" providerId="ADAL" clId="{5F2E500C-0A2F-4F37-B528-3CE64282227B}" dt="2023-09-19T02:27:22.916" v="13329" actId="478"/>
          <ac:cxnSpMkLst>
            <pc:docMk/>
            <pc:sldMk cId="1511891163" sldId="292"/>
            <ac:cxnSpMk id="10" creationId="{4438C809-98FE-D7BA-11EB-7C192C33F67A}"/>
          </ac:cxnSpMkLst>
        </pc:cxnChg>
      </pc:sldChg>
      <pc:sldChg chg="addSp delSp modSp add mod">
        <pc:chgData name="Cooper Wolfden" userId="f525498a-19e5-4cdf-b6a6-5e31e624164b" providerId="ADAL" clId="{5F2E500C-0A2F-4F37-B528-3CE64282227B}" dt="2023-09-19T13:49:32.310" v="17167"/>
        <pc:sldMkLst>
          <pc:docMk/>
          <pc:sldMk cId="530815956" sldId="293"/>
        </pc:sldMkLst>
        <pc:spChg chg="mod">
          <ac:chgData name="Cooper Wolfden" userId="f525498a-19e5-4cdf-b6a6-5e31e624164b" providerId="ADAL" clId="{5F2E500C-0A2F-4F37-B528-3CE64282227B}" dt="2023-09-15T02:06:45.848" v="6087" actId="20577"/>
          <ac:spMkLst>
            <pc:docMk/>
            <pc:sldMk cId="530815956" sldId="293"/>
            <ac:spMk id="2" creationId="{46850B98-1110-015F-1701-C78AC6FA4A13}"/>
          </ac:spMkLst>
        </pc:spChg>
        <pc:spChg chg="mod">
          <ac:chgData name="Cooper Wolfden" userId="f525498a-19e5-4cdf-b6a6-5e31e624164b" providerId="ADAL" clId="{5F2E500C-0A2F-4F37-B528-3CE64282227B}" dt="2023-09-19T02:39:10.469" v="13748" actId="20577"/>
          <ac:spMkLst>
            <pc:docMk/>
            <pc:sldMk cId="530815956" sldId="293"/>
            <ac:spMk id="3" creationId="{52F3F4AD-29A1-5E5B-2FA5-33B065571B71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530815956" sldId="293"/>
            <ac:spMk id="6" creationId="{2534B872-43A2-F455-F92E-3E632A1945CF}"/>
          </ac:spMkLst>
        </pc:spChg>
        <pc:picChg chg="add mod">
          <ac:chgData name="Cooper Wolfden" userId="f525498a-19e5-4cdf-b6a6-5e31e624164b" providerId="ADAL" clId="{5F2E500C-0A2F-4F37-B528-3CE64282227B}" dt="2023-09-18T17:06:48.857" v="10501" actId="1076"/>
          <ac:picMkLst>
            <pc:docMk/>
            <pc:sldMk cId="530815956" sldId="293"/>
            <ac:picMk id="4" creationId="{17A87880-7F98-0DF4-89F4-A2CE596C231B}"/>
          </ac:picMkLst>
        </pc:picChg>
        <pc:picChg chg="add mod">
          <ac:chgData name="Cooper Wolfden" userId="f525498a-19e5-4cdf-b6a6-5e31e624164b" providerId="ADAL" clId="{5F2E500C-0A2F-4F37-B528-3CE64282227B}" dt="2023-09-18T17:06:55.691" v="10504" actId="14100"/>
          <ac:picMkLst>
            <pc:docMk/>
            <pc:sldMk cId="530815956" sldId="293"/>
            <ac:picMk id="5" creationId="{8A30EC73-5DF3-70C2-0BD0-F00152B2BBDC}"/>
          </ac:picMkLst>
        </pc:picChg>
      </pc:sldChg>
      <pc:sldChg chg="delSp modSp add mod">
        <pc:chgData name="Cooper Wolfden" userId="f525498a-19e5-4cdf-b6a6-5e31e624164b" providerId="ADAL" clId="{5F2E500C-0A2F-4F37-B528-3CE64282227B}" dt="2023-09-19T13:49:32.310" v="17167"/>
        <pc:sldMkLst>
          <pc:docMk/>
          <pc:sldMk cId="712223902" sldId="294"/>
        </pc:sldMkLst>
        <pc:spChg chg="mod">
          <ac:chgData name="Cooper Wolfden" userId="f525498a-19e5-4cdf-b6a6-5e31e624164b" providerId="ADAL" clId="{5F2E500C-0A2F-4F37-B528-3CE64282227B}" dt="2023-09-19T13:00:33.203" v="16361" actId="20577"/>
          <ac:spMkLst>
            <pc:docMk/>
            <pc:sldMk cId="712223902" sldId="294"/>
            <ac:spMk id="3" creationId="{52F3F4AD-29A1-5E5B-2FA5-33B065571B71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712223902" sldId="294"/>
            <ac:spMk id="4" creationId="{48B3205B-8658-820E-4C59-9DC3E4278010}"/>
          </ac:spMkLst>
        </pc:spChg>
      </pc:sldChg>
      <pc:sldChg chg="addSp delSp modSp add mod">
        <pc:chgData name="Cooper Wolfden" userId="f525498a-19e5-4cdf-b6a6-5e31e624164b" providerId="ADAL" clId="{5F2E500C-0A2F-4F37-B528-3CE64282227B}" dt="2023-09-19T13:49:32.310" v="17167"/>
        <pc:sldMkLst>
          <pc:docMk/>
          <pc:sldMk cId="35384685" sldId="295"/>
        </pc:sldMkLst>
        <pc:spChg chg="mod">
          <ac:chgData name="Cooper Wolfden" userId="f525498a-19e5-4cdf-b6a6-5e31e624164b" providerId="ADAL" clId="{5F2E500C-0A2F-4F37-B528-3CE64282227B}" dt="2023-09-15T02:25:25.969" v="7210" actId="20577"/>
          <ac:spMkLst>
            <pc:docMk/>
            <pc:sldMk cId="35384685" sldId="295"/>
            <ac:spMk id="2" creationId="{4F349B49-D4CD-468B-96AE-50EFCF43DC7E}"/>
          </ac:spMkLst>
        </pc:spChg>
        <pc:spChg chg="mod">
          <ac:chgData name="Cooper Wolfden" userId="f525498a-19e5-4cdf-b6a6-5e31e624164b" providerId="ADAL" clId="{5F2E500C-0A2F-4F37-B528-3CE64282227B}" dt="2023-09-19T03:44:25.498" v="15367" actId="20577"/>
          <ac:spMkLst>
            <pc:docMk/>
            <pc:sldMk cId="35384685" sldId="295"/>
            <ac:spMk id="3" creationId="{22AAFD28-5616-4553-BFAF-7D78E038CC33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35384685" sldId="295"/>
            <ac:spMk id="7" creationId="{90DC5ADC-5ABD-66FB-3AD9-668030F9599E}"/>
          </ac:spMkLst>
        </pc:spChg>
        <pc:picChg chg="add mod">
          <ac:chgData name="Cooper Wolfden" userId="f525498a-19e5-4cdf-b6a6-5e31e624164b" providerId="ADAL" clId="{5F2E500C-0A2F-4F37-B528-3CE64282227B}" dt="2023-09-19T09:18:52.418" v="16203" actId="1076"/>
          <ac:picMkLst>
            <pc:docMk/>
            <pc:sldMk cId="35384685" sldId="295"/>
            <ac:picMk id="6" creationId="{55BBC710-9896-FA93-9F54-58390388C142}"/>
          </ac:picMkLst>
        </pc:picChg>
      </pc:sldChg>
      <pc:sldChg chg="addSp delSp modSp new mod modAnim modNotesTx">
        <pc:chgData name="Cooper Wolfden" userId="f525498a-19e5-4cdf-b6a6-5e31e624164b" providerId="ADAL" clId="{5F2E500C-0A2F-4F37-B528-3CE64282227B}" dt="2023-09-19T14:14:46.463" v="17342" actId="20577"/>
        <pc:sldMkLst>
          <pc:docMk/>
          <pc:sldMk cId="2903263939" sldId="296"/>
        </pc:sldMkLst>
        <pc:spChg chg="mod">
          <ac:chgData name="Cooper Wolfden" userId="f525498a-19e5-4cdf-b6a6-5e31e624164b" providerId="ADAL" clId="{5F2E500C-0A2F-4F37-B528-3CE64282227B}" dt="2023-09-15T02:34:30.407" v="7927" actId="20577"/>
          <ac:spMkLst>
            <pc:docMk/>
            <pc:sldMk cId="2903263939" sldId="296"/>
            <ac:spMk id="2" creationId="{5647CA9E-1D0D-430F-88FB-CEC72ABAF825}"/>
          </ac:spMkLst>
        </pc:spChg>
        <pc:spChg chg="mod">
          <ac:chgData name="Cooper Wolfden" userId="f525498a-19e5-4cdf-b6a6-5e31e624164b" providerId="ADAL" clId="{5F2E500C-0A2F-4F37-B528-3CE64282227B}" dt="2023-09-18T13:21:12.590" v="9689" actId="20577"/>
          <ac:spMkLst>
            <pc:docMk/>
            <pc:sldMk cId="2903263939" sldId="296"/>
            <ac:spMk id="3" creationId="{854CF0C6-E5E4-8A1C-74CE-5D2DF40B0C26}"/>
          </ac:spMkLst>
        </pc:spChg>
        <pc:spChg chg="add mod">
          <ac:chgData name="Cooper Wolfden" userId="f525498a-19e5-4cdf-b6a6-5e31e624164b" providerId="ADAL" clId="{5F2E500C-0A2F-4F37-B528-3CE64282227B}" dt="2023-09-19T14:14:46.463" v="17342" actId="20577"/>
          <ac:spMkLst>
            <pc:docMk/>
            <pc:sldMk cId="2903263939" sldId="296"/>
            <ac:spMk id="5" creationId="{FF175688-501B-F492-DEF9-6490FDC789F6}"/>
          </ac:spMkLst>
        </pc:spChg>
        <pc:spChg chg="del mod">
          <ac:chgData name="Cooper Wolfden" userId="f525498a-19e5-4cdf-b6a6-5e31e624164b" providerId="ADAL" clId="{5F2E500C-0A2F-4F37-B528-3CE64282227B}" dt="2023-09-19T14:10:42.059" v="17319" actId="478"/>
          <ac:spMkLst>
            <pc:docMk/>
            <pc:sldMk cId="2903263939" sldId="296"/>
            <ac:spMk id="6" creationId="{1A034B29-8EB1-03AB-4542-5E48726A3634}"/>
          </ac:spMkLst>
        </pc:spChg>
        <pc:picChg chg="add mod">
          <ac:chgData name="Cooper Wolfden" userId="f525498a-19e5-4cdf-b6a6-5e31e624164b" providerId="ADAL" clId="{5F2E500C-0A2F-4F37-B528-3CE64282227B}" dt="2023-09-18T13:17:47.304" v="9510" actId="1076"/>
          <ac:picMkLst>
            <pc:docMk/>
            <pc:sldMk cId="2903263939" sldId="296"/>
            <ac:picMk id="4" creationId="{EDE85B18-D5B2-D183-1AFD-D18A43BC28B4}"/>
          </ac:picMkLst>
        </pc:picChg>
        <pc:picChg chg="add del mod">
          <ac:chgData name="Cooper Wolfden" userId="f525498a-19e5-4cdf-b6a6-5e31e624164b" providerId="ADAL" clId="{5F2E500C-0A2F-4F37-B528-3CE64282227B}" dt="2023-09-19T08:51:38.697" v="15940" actId="21"/>
          <ac:picMkLst>
            <pc:docMk/>
            <pc:sldMk cId="2903263939" sldId="296"/>
            <ac:picMk id="7" creationId="{35F09ED7-718C-2554-B71C-4E62930E3F6B}"/>
          </ac:picMkLst>
        </pc:picChg>
      </pc:sldChg>
      <pc:sldChg chg="delSp modSp new mod">
        <pc:chgData name="Cooper Wolfden" userId="f525498a-19e5-4cdf-b6a6-5e31e624164b" providerId="ADAL" clId="{5F2E500C-0A2F-4F37-B528-3CE64282227B}" dt="2023-09-19T13:49:32.310" v="17167"/>
        <pc:sldMkLst>
          <pc:docMk/>
          <pc:sldMk cId="2418204423" sldId="297"/>
        </pc:sldMkLst>
        <pc:spChg chg="mod">
          <ac:chgData name="Cooper Wolfden" userId="f525498a-19e5-4cdf-b6a6-5e31e624164b" providerId="ADAL" clId="{5F2E500C-0A2F-4F37-B528-3CE64282227B}" dt="2023-09-15T02:49:50.656" v="8695" actId="20577"/>
          <ac:spMkLst>
            <pc:docMk/>
            <pc:sldMk cId="2418204423" sldId="297"/>
            <ac:spMk id="2" creationId="{4827F199-A476-DCAA-0DC4-44F84539E799}"/>
          </ac:spMkLst>
        </pc:spChg>
        <pc:spChg chg="mod">
          <ac:chgData name="Cooper Wolfden" userId="f525498a-19e5-4cdf-b6a6-5e31e624164b" providerId="ADAL" clId="{5F2E500C-0A2F-4F37-B528-3CE64282227B}" dt="2023-09-19T13:42:14.372" v="17132" actId="20577"/>
          <ac:spMkLst>
            <pc:docMk/>
            <pc:sldMk cId="2418204423" sldId="297"/>
            <ac:spMk id="3" creationId="{7F603E06-8CD6-2DEB-D82F-5EA910190E16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2418204423" sldId="297"/>
            <ac:spMk id="4" creationId="{56976DA9-578C-E61A-1119-044BFB5CD0DD}"/>
          </ac:spMkLst>
        </pc:spChg>
      </pc:sldChg>
      <pc:sldChg chg="addSp delSp modSp new mod">
        <pc:chgData name="Cooper Wolfden" userId="f525498a-19e5-4cdf-b6a6-5e31e624164b" providerId="ADAL" clId="{5F2E500C-0A2F-4F37-B528-3CE64282227B}" dt="2023-09-19T13:49:32.310" v="17167"/>
        <pc:sldMkLst>
          <pc:docMk/>
          <pc:sldMk cId="594906986" sldId="298"/>
        </pc:sldMkLst>
        <pc:spChg chg="mod">
          <ac:chgData name="Cooper Wolfden" userId="f525498a-19e5-4cdf-b6a6-5e31e624164b" providerId="ADAL" clId="{5F2E500C-0A2F-4F37-B528-3CE64282227B}" dt="2023-09-18T16:57:39.765" v="9923" actId="20577"/>
          <ac:spMkLst>
            <pc:docMk/>
            <pc:sldMk cId="594906986" sldId="298"/>
            <ac:spMk id="2" creationId="{715D4B16-9DFA-7368-C0D3-9D38C8CECB5B}"/>
          </ac:spMkLst>
        </pc:spChg>
        <pc:spChg chg="del">
          <ac:chgData name="Cooper Wolfden" userId="f525498a-19e5-4cdf-b6a6-5e31e624164b" providerId="ADAL" clId="{5F2E500C-0A2F-4F37-B528-3CE64282227B}" dt="2023-09-18T10:04:57.157" v="9394" actId="478"/>
          <ac:spMkLst>
            <pc:docMk/>
            <pc:sldMk cId="594906986" sldId="298"/>
            <ac:spMk id="3" creationId="{25F5F328-840C-A043-9B0C-A1D558922A43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594906986" sldId="298"/>
            <ac:spMk id="6" creationId="{D520CC63-F5C7-5AB9-B353-B2EEEB88D691}"/>
          </ac:spMkLst>
        </pc:spChg>
        <pc:picChg chg="add mod">
          <ac:chgData name="Cooper Wolfden" userId="f525498a-19e5-4cdf-b6a6-5e31e624164b" providerId="ADAL" clId="{5F2E500C-0A2F-4F37-B528-3CE64282227B}" dt="2023-09-19T09:12:31.515" v="16163" actId="14100"/>
          <ac:picMkLst>
            <pc:docMk/>
            <pc:sldMk cId="594906986" sldId="298"/>
            <ac:picMk id="3" creationId="{5D50ADAB-862A-3111-575B-9EF5D3BD4B94}"/>
          </ac:picMkLst>
        </pc:picChg>
        <pc:picChg chg="add del mod">
          <ac:chgData name="Cooper Wolfden" userId="f525498a-19e5-4cdf-b6a6-5e31e624164b" providerId="ADAL" clId="{5F2E500C-0A2F-4F37-B528-3CE64282227B}" dt="2023-09-19T09:11:45.655" v="16157" actId="478"/>
          <ac:picMkLst>
            <pc:docMk/>
            <pc:sldMk cId="594906986" sldId="298"/>
            <ac:picMk id="4" creationId="{54BF9B70-497D-D5EC-BFB1-36A96F23B41A}"/>
          </ac:picMkLst>
        </pc:picChg>
        <pc:picChg chg="add mod ord">
          <ac:chgData name="Cooper Wolfden" userId="f525498a-19e5-4cdf-b6a6-5e31e624164b" providerId="ADAL" clId="{5F2E500C-0A2F-4F37-B528-3CE64282227B}" dt="2023-09-18T10:02:52.106" v="9386" actId="167"/>
          <ac:picMkLst>
            <pc:docMk/>
            <pc:sldMk cId="594906986" sldId="298"/>
            <ac:picMk id="5" creationId="{C253A7A4-9035-7EDB-96BE-0B10CF2D405B}"/>
          </ac:picMkLst>
        </pc:picChg>
        <pc:picChg chg="add del mod">
          <ac:chgData name="Cooper Wolfden" userId="f525498a-19e5-4cdf-b6a6-5e31e624164b" providerId="ADAL" clId="{5F2E500C-0A2F-4F37-B528-3CE64282227B}" dt="2023-09-18T17:09:10.752" v="10513"/>
          <ac:picMkLst>
            <pc:docMk/>
            <pc:sldMk cId="594906986" sldId="298"/>
            <ac:picMk id="6" creationId="{EEE11499-FABA-C81F-33F4-3E7F226752D1}"/>
          </ac:picMkLst>
        </pc:picChg>
      </pc:sldChg>
      <pc:sldChg chg="addSp delSp modSp add mod">
        <pc:chgData name="Cooper Wolfden" userId="f525498a-19e5-4cdf-b6a6-5e31e624164b" providerId="ADAL" clId="{5F2E500C-0A2F-4F37-B528-3CE64282227B}" dt="2023-09-19T13:49:32.310" v="17167"/>
        <pc:sldMkLst>
          <pc:docMk/>
          <pc:sldMk cId="2171516521" sldId="299"/>
        </pc:sldMkLst>
        <pc:spChg chg="mod">
          <ac:chgData name="Cooper Wolfden" userId="f525498a-19e5-4cdf-b6a6-5e31e624164b" providerId="ADAL" clId="{5F2E500C-0A2F-4F37-B528-3CE64282227B}" dt="2023-09-18T16:56:10.689" v="9883" actId="20577"/>
          <ac:spMkLst>
            <pc:docMk/>
            <pc:sldMk cId="2171516521" sldId="299"/>
            <ac:spMk id="2" creationId="{44AF2024-2A36-432A-B2D1-3E0F6BFE765F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2171516521" sldId="299"/>
            <ac:spMk id="3" creationId="{826729C1-DD05-CCEE-4E45-A574017DB351}"/>
          </ac:spMkLst>
        </pc:spChg>
        <pc:spChg chg="del mod">
          <ac:chgData name="Cooper Wolfden" userId="f525498a-19e5-4cdf-b6a6-5e31e624164b" providerId="ADAL" clId="{5F2E500C-0A2F-4F37-B528-3CE64282227B}" dt="2023-09-19T00:28:53.102" v="10762" actId="478"/>
          <ac:spMkLst>
            <pc:docMk/>
            <pc:sldMk cId="2171516521" sldId="299"/>
            <ac:spMk id="3" creationId="{F28944A2-B7FB-B62C-13C2-185108ACF7E8}"/>
          </ac:spMkLst>
        </pc:spChg>
        <pc:spChg chg="del mod">
          <ac:chgData name="Cooper Wolfden" userId="f525498a-19e5-4cdf-b6a6-5e31e624164b" providerId="ADAL" clId="{5F2E500C-0A2F-4F37-B528-3CE64282227B}" dt="2023-09-19T09:38:24.421" v="16287" actId="478"/>
          <ac:spMkLst>
            <pc:docMk/>
            <pc:sldMk cId="2171516521" sldId="299"/>
            <ac:spMk id="17" creationId="{08344FE0-6FF4-4718-9F58-8B8AE10031D0}"/>
          </ac:spMkLst>
        </pc:spChg>
        <pc:graphicFrameChg chg="add del mod">
          <ac:chgData name="Cooper Wolfden" userId="f525498a-19e5-4cdf-b6a6-5e31e624164b" providerId="ADAL" clId="{5F2E500C-0A2F-4F37-B528-3CE64282227B}" dt="2023-09-19T00:35:41.223" v="10766" actId="478"/>
          <ac:graphicFrameMkLst>
            <pc:docMk/>
            <pc:sldMk cId="2171516521" sldId="299"/>
            <ac:graphicFrameMk id="4" creationId="{A2508912-78B0-D99A-2192-F1A308D2E022}"/>
          </ac:graphicFrameMkLst>
        </pc:graphicFrameChg>
        <pc:graphicFrameChg chg="mod modGraphic">
          <ac:chgData name="Cooper Wolfden" userId="f525498a-19e5-4cdf-b6a6-5e31e624164b" providerId="ADAL" clId="{5F2E500C-0A2F-4F37-B528-3CE64282227B}" dt="2023-09-19T00:42:55.709" v="10933" actId="1076"/>
          <ac:graphicFrameMkLst>
            <pc:docMk/>
            <pc:sldMk cId="2171516521" sldId="299"/>
            <ac:graphicFrameMk id="5" creationId="{810C7FBD-217E-FDD0-A259-80E764018DA8}"/>
          </ac:graphicFrameMkLst>
        </pc:graphicFrameChg>
        <pc:graphicFrameChg chg="add mod modGraphic">
          <ac:chgData name="Cooper Wolfden" userId="f525498a-19e5-4cdf-b6a6-5e31e624164b" providerId="ADAL" clId="{5F2E500C-0A2F-4F37-B528-3CE64282227B}" dt="2023-09-19T09:38:11.532" v="16286" actId="14734"/>
          <ac:graphicFrameMkLst>
            <pc:docMk/>
            <pc:sldMk cId="2171516521" sldId="299"/>
            <ac:graphicFrameMk id="6" creationId="{142D7B75-2B72-594D-43F2-085D1B63360D}"/>
          </ac:graphicFrameMkLst>
        </pc:graphicFrameChg>
      </pc:sldChg>
      <pc:sldChg chg="addSp delSp modSp add mod">
        <pc:chgData name="Cooper Wolfden" userId="f525498a-19e5-4cdf-b6a6-5e31e624164b" providerId="ADAL" clId="{5F2E500C-0A2F-4F37-B528-3CE64282227B}" dt="2023-09-19T14:17:12.263" v="17368" actId="478"/>
        <pc:sldMkLst>
          <pc:docMk/>
          <pc:sldMk cId="968297264" sldId="300"/>
        </pc:sldMkLst>
        <pc:spChg chg="mod">
          <ac:chgData name="Cooper Wolfden" userId="f525498a-19e5-4cdf-b6a6-5e31e624164b" providerId="ADAL" clId="{5F2E500C-0A2F-4F37-B528-3CE64282227B}" dt="2023-09-18T16:59:12.854" v="9986" actId="20577"/>
          <ac:spMkLst>
            <pc:docMk/>
            <pc:sldMk cId="968297264" sldId="300"/>
            <ac:spMk id="2" creationId="{4B68E96F-77BE-4C12-A085-8207B2FD4DE2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968297264" sldId="300"/>
            <ac:spMk id="12" creationId="{5F688136-147B-3AC3-25F1-39951BBF2F90}"/>
          </ac:spMkLst>
        </pc:spChg>
        <pc:spChg chg="del mod">
          <ac:chgData name="Cooper Wolfden" userId="f525498a-19e5-4cdf-b6a6-5e31e624164b" providerId="ADAL" clId="{5F2E500C-0A2F-4F37-B528-3CE64282227B}" dt="2023-09-19T14:17:12.263" v="17368" actId="478"/>
          <ac:spMkLst>
            <pc:docMk/>
            <pc:sldMk cId="968297264" sldId="300"/>
            <ac:spMk id="13" creationId="{6BB983C5-52F6-C981-6BBC-1427109F808E}"/>
          </ac:spMkLst>
        </pc:spChg>
        <pc:spChg chg="mod">
          <ac:chgData name="Cooper Wolfden" userId="f525498a-19e5-4cdf-b6a6-5e31e624164b" providerId="ADAL" clId="{5F2E500C-0A2F-4F37-B528-3CE64282227B}" dt="2023-09-19T13:53:47.811" v="17235" actId="20577"/>
          <ac:spMkLst>
            <pc:docMk/>
            <pc:sldMk cId="968297264" sldId="300"/>
            <ac:spMk id="14" creationId="{89E0B411-9618-41BE-B77F-7DD68AACC747}"/>
          </ac:spMkLst>
        </pc:spChg>
        <pc:picChg chg="add mod">
          <ac:chgData name="Cooper Wolfden" userId="f525498a-19e5-4cdf-b6a6-5e31e624164b" providerId="ADAL" clId="{5F2E500C-0A2F-4F37-B528-3CE64282227B}" dt="2023-09-19T13:05:42.575" v="16574" actId="1076"/>
          <ac:picMkLst>
            <pc:docMk/>
            <pc:sldMk cId="968297264" sldId="300"/>
            <ac:picMk id="4" creationId="{6A673499-9E0D-1937-32C8-33665B842C31}"/>
          </ac:picMkLst>
        </pc:picChg>
        <pc:picChg chg="add mod">
          <ac:chgData name="Cooper Wolfden" userId="f525498a-19e5-4cdf-b6a6-5e31e624164b" providerId="ADAL" clId="{5F2E500C-0A2F-4F37-B528-3CE64282227B}" dt="2023-09-19T13:05:36.830" v="16573" actId="1076"/>
          <ac:picMkLst>
            <pc:docMk/>
            <pc:sldMk cId="968297264" sldId="300"/>
            <ac:picMk id="5" creationId="{714ACC84-8ABC-5DB6-C519-E5A8E943FFC5}"/>
          </ac:picMkLst>
        </pc:picChg>
        <pc:picChg chg="add mod">
          <ac:chgData name="Cooper Wolfden" userId="f525498a-19e5-4cdf-b6a6-5e31e624164b" providerId="ADAL" clId="{5F2E500C-0A2F-4F37-B528-3CE64282227B}" dt="2023-09-19T09:06:15.739" v="16104" actId="1076"/>
          <ac:picMkLst>
            <pc:docMk/>
            <pc:sldMk cId="968297264" sldId="300"/>
            <ac:picMk id="6" creationId="{5C86BD32-C020-597E-96B4-D2AF23ABF7AD}"/>
          </ac:picMkLst>
        </pc:picChg>
        <pc:picChg chg="add mod">
          <ac:chgData name="Cooper Wolfden" userId="f525498a-19e5-4cdf-b6a6-5e31e624164b" providerId="ADAL" clId="{5F2E500C-0A2F-4F37-B528-3CE64282227B}" dt="2023-09-19T09:06:39.998" v="16106" actId="1076"/>
          <ac:picMkLst>
            <pc:docMk/>
            <pc:sldMk cId="968297264" sldId="300"/>
            <ac:picMk id="7" creationId="{952E95D7-D9F8-4FDB-4EBA-6E5B6A855B23}"/>
          </ac:picMkLst>
        </pc:picChg>
        <pc:picChg chg="add del mod">
          <ac:chgData name="Cooper Wolfden" userId="f525498a-19e5-4cdf-b6a6-5e31e624164b" providerId="ADAL" clId="{5F2E500C-0A2F-4F37-B528-3CE64282227B}" dt="2023-09-19T13:19:56.016" v="16755" actId="478"/>
          <ac:picMkLst>
            <pc:docMk/>
            <pc:sldMk cId="968297264" sldId="300"/>
            <ac:picMk id="9" creationId="{C14EB16B-2AF2-B2B4-17F6-5FADEBC3A3D1}"/>
          </ac:picMkLst>
        </pc:picChg>
        <pc:picChg chg="add del mod">
          <ac:chgData name="Cooper Wolfden" userId="f525498a-19e5-4cdf-b6a6-5e31e624164b" providerId="ADAL" clId="{5F2E500C-0A2F-4F37-B528-3CE64282227B}" dt="2023-09-19T13:16:37.420" v="16581" actId="478"/>
          <ac:picMkLst>
            <pc:docMk/>
            <pc:sldMk cId="968297264" sldId="300"/>
            <ac:picMk id="10" creationId="{982048E1-C1E9-0BF4-AEDE-586470B5C53A}"/>
          </ac:picMkLst>
        </pc:picChg>
        <pc:picChg chg="add mod">
          <ac:chgData name="Cooper Wolfden" userId="f525498a-19e5-4cdf-b6a6-5e31e624164b" providerId="ADAL" clId="{5F2E500C-0A2F-4F37-B528-3CE64282227B}" dt="2023-09-19T13:20:01.881" v="16783" actId="1036"/>
          <ac:picMkLst>
            <pc:docMk/>
            <pc:sldMk cId="968297264" sldId="300"/>
            <ac:picMk id="11" creationId="{6C925F97-45BE-A4F9-E727-F6888CC24B8A}"/>
          </ac:picMkLst>
        </pc:picChg>
      </pc:sldChg>
      <pc:sldChg chg="addSp delSp modSp add mod">
        <pc:chgData name="Cooper Wolfden" userId="f525498a-19e5-4cdf-b6a6-5e31e624164b" providerId="ADAL" clId="{5F2E500C-0A2F-4F37-B528-3CE64282227B}" dt="2023-09-19T13:49:32.310" v="17167"/>
        <pc:sldMkLst>
          <pc:docMk/>
          <pc:sldMk cId="283738808" sldId="301"/>
        </pc:sldMkLst>
        <pc:spChg chg="add mod ord">
          <ac:chgData name="Cooper Wolfden" userId="f525498a-19e5-4cdf-b6a6-5e31e624164b" providerId="ADAL" clId="{5F2E500C-0A2F-4F37-B528-3CE64282227B}" dt="2023-09-19T08:59:36.475" v="16012" actId="167"/>
          <ac:spMkLst>
            <pc:docMk/>
            <pc:sldMk cId="283738808" sldId="301"/>
            <ac:spMk id="3" creationId="{EC635623-8680-63B3-C44D-41E3900A1D23}"/>
          </ac:spMkLst>
        </pc:spChg>
        <pc:spChg chg="add del mod ord">
          <ac:chgData name="Cooper Wolfden" userId="f525498a-19e5-4cdf-b6a6-5e31e624164b" providerId="ADAL" clId="{5F2E500C-0A2F-4F37-B528-3CE64282227B}" dt="2023-09-19T08:57:46.995" v="15990"/>
          <ac:spMkLst>
            <pc:docMk/>
            <pc:sldMk cId="283738808" sldId="301"/>
            <ac:spMk id="4" creationId="{5579B4F9-288B-9E0A-F17A-10FC088928C8}"/>
          </ac:spMkLst>
        </pc:spChg>
        <pc:spChg chg="add del mod ord">
          <ac:chgData name="Cooper Wolfden" userId="f525498a-19e5-4cdf-b6a6-5e31e624164b" providerId="ADAL" clId="{5F2E500C-0A2F-4F37-B528-3CE64282227B}" dt="2023-09-19T08:57:46.995" v="15990"/>
          <ac:spMkLst>
            <pc:docMk/>
            <pc:sldMk cId="283738808" sldId="301"/>
            <ac:spMk id="5" creationId="{09ECADA2-2799-55A6-2919-A543A8ABDF72}"/>
          </ac:spMkLst>
        </pc:spChg>
        <pc:spChg chg="add del mod ord">
          <ac:chgData name="Cooper Wolfden" userId="f525498a-19e5-4cdf-b6a6-5e31e624164b" providerId="ADAL" clId="{5F2E500C-0A2F-4F37-B528-3CE64282227B}" dt="2023-09-19T08:57:46.995" v="15990"/>
          <ac:spMkLst>
            <pc:docMk/>
            <pc:sldMk cId="283738808" sldId="301"/>
            <ac:spMk id="6" creationId="{613B1E78-49B5-8BB6-CDA2-74806CC28DE6}"/>
          </ac:spMkLst>
        </pc:spChg>
        <pc:spChg chg="add del mod ord">
          <ac:chgData name="Cooper Wolfden" userId="f525498a-19e5-4cdf-b6a6-5e31e624164b" providerId="ADAL" clId="{5F2E500C-0A2F-4F37-B528-3CE64282227B}" dt="2023-09-19T08:57:46.995" v="15990"/>
          <ac:spMkLst>
            <pc:docMk/>
            <pc:sldMk cId="283738808" sldId="301"/>
            <ac:spMk id="8" creationId="{EAF4EC61-7E87-8DDE-294C-A7701BC59A7B}"/>
          </ac:spMkLst>
        </pc:spChg>
        <pc:spChg chg="del ord">
          <ac:chgData name="Cooper Wolfden" userId="f525498a-19e5-4cdf-b6a6-5e31e624164b" providerId="ADAL" clId="{5F2E500C-0A2F-4F37-B528-3CE64282227B}" dt="2023-09-19T08:58:54.763" v="16001" actId="478"/>
          <ac:spMkLst>
            <pc:docMk/>
            <pc:sldMk cId="283738808" sldId="301"/>
            <ac:spMk id="9" creationId="{631C283C-D543-935C-9866-2C64AB8C80EE}"/>
          </ac:spMkLst>
        </pc:spChg>
        <pc:spChg chg="mod ord">
          <ac:chgData name="Cooper Wolfden" userId="f525498a-19e5-4cdf-b6a6-5e31e624164b" providerId="ADAL" clId="{5F2E500C-0A2F-4F37-B528-3CE64282227B}" dt="2023-09-19T08:59:33.942" v="16011" actId="167"/>
          <ac:spMkLst>
            <pc:docMk/>
            <pc:sldMk cId="283738808" sldId="301"/>
            <ac:spMk id="10" creationId="{83EA06B1-8A0D-7C4C-1A4A-C1D7220599F7}"/>
          </ac:spMkLst>
        </pc:spChg>
        <pc:spChg chg="mod ord">
          <ac:chgData name="Cooper Wolfden" userId="f525498a-19e5-4cdf-b6a6-5e31e624164b" providerId="ADAL" clId="{5F2E500C-0A2F-4F37-B528-3CE64282227B}" dt="2023-09-19T08:59:31.892" v="16010" actId="167"/>
          <ac:spMkLst>
            <pc:docMk/>
            <pc:sldMk cId="283738808" sldId="301"/>
            <ac:spMk id="11" creationId="{C5FDDD5E-1D1A-0A7B-01E7-022E9750FA1A}"/>
          </ac:spMkLst>
        </pc:spChg>
        <pc:spChg chg="mod ord">
          <ac:chgData name="Cooper Wolfden" userId="f525498a-19e5-4cdf-b6a6-5e31e624164b" providerId="ADAL" clId="{5F2E500C-0A2F-4F37-B528-3CE64282227B}" dt="2023-09-19T08:59:29.338" v="16009" actId="167"/>
          <ac:spMkLst>
            <pc:docMk/>
            <pc:sldMk cId="283738808" sldId="301"/>
            <ac:spMk id="12" creationId="{5A095404-700C-28F0-4062-F30C03133988}"/>
          </ac:spMkLst>
        </pc:spChg>
        <pc:spChg chg="del ord">
          <ac:chgData name="Cooper Wolfden" userId="f525498a-19e5-4cdf-b6a6-5e31e624164b" providerId="ADAL" clId="{5F2E500C-0A2F-4F37-B528-3CE64282227B}" dt="2023-09-19T08:58:52.314" v="16000" actId="478"/>
          <ac:spMkLst>
            <pc:docMk/>
            <pc:sldMk cId="283738808" sldId="301"/>
            <ac:spMk id="13" creationId="{0A2B2600-A6A3-A17F-D101-726A6CC4A56F}"/>
          </ac:spMkLst>
        </pc:spChg>
        <pc:spChg chg="mod ord">
          <ac:chgData name="Cooper Wolfden" userId="f525498a-19e5-4cdf-b6a6-5e31e624164b" providerId="ADAL" clId="{5F2E500C-0A2F-4F37-B528-3CE64282227B}" dt="2023-09-19T08:59:26.944" v="16008" actId="167"/>
          <ac:spMkLst>
            <pc:docMk/>
            <pc:sldMk cId="283738808" sldId="301"/>
            <ac:spMk id="14" creationId="{4DE21EB5-2A6D-2E9B-01C5-79A4037FA7C3}"/>
          </ac:spMkLst>
        </pc:spChg>
        <pc:spChg chg="add del mod ord">
          <ac:chgData name="Cooper Wolfden" userId="f525498a-19e5-4cdf-b6a6-5e31e624164b" providerId="ADAL" clId="{5F2E500C-0A2F-4F37-B528-3CE64282227B}" dt="2023-09-19T08:57:46.995" v="15990"/>
          <ac:spMkLst>
            <pc:docMk/>
            <pc:sldMk cId="283738808" sldId="301"/>
            <ac:spMk id="15" creationId="{C841F8C3-E27C-1D92-A2EB-F3DA8D716D1A}"/>
          </ac:spMkLst>
        </pc:spChg>
        <pc:spChg chg="add del mod ord">
          <ac:chgData name="Cooper Wolfden" userId="f525498a-19e5-4cdf-b6a6-5e31e624164b" providerId="ADAL" clId="{5F2E500C-0A2F-4F37-B528-3CE64282227B}" dt="2023-09-19T08:57:46.995" v="15990"/>
          <ac:spMkLst>
            <pc:docMk/>
            <pc:sldMk cId="283738808" sldId="301"/>
            <ac:spMk id="16" creationId="{3F4691DA-2C3C-7C0B-2109-EFEAB4DF474E}"/>
          </ac:spMkLst>
        </pc:spChg>
        <pc:spChg chg="add mod ord">
          <ac:chgData name="Cooper Wolfden" userId="f525498a-19e5-4cdf-b6a6-5e31e624164b" providerId="ADAL" clId="{5F2E500C-0A2F-4F37-B528-3CE64282227B}" dt="2023-09-19T08:59:13.664" v="16004" actId="167"/>
          <ac:spMkLst>
            <pc:docMk/>
            <pc:sldMk cId="283738808" sldId="301"/>
            <ac:spMk id="18" creationId="{7CF84A03-558B-D548-3706-6BA6BB81B209}"/>
          </ac:spMkLst>
        </pc:spChg>
        <pc:spChg chg="add mod ord">
          <ac:chgData name="Cooper Wolfden" userId="f525498a-19e5-4cdf-b6a6-5e31e624164b" providerId="ADAL" clId="{5F2E500C-0A2F-4F37-B528-3CE64282227B}" dt="2023-09-19T08:59:13.664" v="16004" actId="167"/>
          <ac:spMkLst>
            <pc:docMk/>
            <pc:sldMk cId="283738808" sldId="301"/>
            <ac:spMk id="19" creationId="{3149A3EC-4DD0-67E9-F566-10DDBE3C8332}"/>
          </ac:spMkLst>
        </pc:spChg>
        <pc:spChg chg="add mod ord">
          <ac:chgData name="Cooper Wolfden" userId="f525498a-19e5-4cdf-b6a6-5e31e624164b" providerId="ADAL" clId="{5F2E500C-0A2F-4F37-B528-3CE64282227B}" dt="2023-09-19T08:59:13.664" v="16004" actId="167"/>
          <ac:spMkLst>
            <pc:docMk/>
            <pc:sldMk cId="283738808" sldId="301"/>
            <ac:spMk id="20" creationId="{A1A971CB-5C2D-DD50-5710-8D6F8D84F5D7}"/>
          </ac:spMkLst>
        </pc:spChg>
        <pc:spChg chg="add mod ord">
          <ac:chgData name="Cooper Wolfden" userId="f525498a-19e5-4cdf-b6a6-5e31e624164b" providerId="ADAL" clId="{5F2E500C-0A2F-4F37-B528-3CE64282227B}" dt="2023-09-19T08:59:13.664" v="16004" actId="167"/>
          <ac:spMkLst>
            <pc:docMk/>
            <pc:sldMk cId="283738808" sldId="301"/>
            <ac:spMk id="21" creationId="{EB3DCBAF-330E-D91C-E82C-F5AE09FF5DD2}"/>
          </ac:spMkLst>
        </pc:spChg>
        <pc:spChg chg="add mod ord">
          <ac:chgData name="Cooper Wolfden" userId="f525498a-19e5-4cdf-b6a6-5e31e624164b" providerId="ADAL" clId="{5F2E500C-0A2F-4F37-B528-3CE64282227B}" dt="2023-09-19T08:59:13.664" v="16004" actId="167"/>
          <ac:spMkLst>
            <pc:docMk/>
            <pc:sldMk cId="283738808" sldId="301"/>
            <ac:spMk id="22" creationId="{576F3267-6A76-9008-428E-99E7BD0D7549}"/>
          </ac:spMkLst>
        </pc:spChg>
        <pc:spChg chg="add mod ord">
          <ac:chgData name="Cooper Wolfden" userId="f525498a-19e5-4cdf-b6a6-5e31e624164b" providerId="ADAL" clId="{5F2E500C-0A2F-4F37-B528-3CE64282227B}" dt="2023-09-19T08:59:13.664" v="16004" actId="167"/>
          <ac:spMkLst>
            <pc:docMk/>
            <pc:sldMk cId="283738808" sldId="301"/>
            <ac:spMk id="23" creationId="{0010692A-4CA3-0FF2-6D61-F003DA360397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283738808" sldId="301"/>
            <ac:spMk id="25" creationId="{9E7F0D87-7150-3EAD-EB01-B0025C4E1EFB}"/>
          </ac:spMkLst>
        </pc:spChg>
        <pc:picChg chg="add del ord">
          <ac:chgData name="Cooper Wolfden" userId="f525498a-19e5-4cdf-b6a6-5e31e624164b" providerId="ADAL" clId="{5F2E500C-0A2F-4F37-B528-3CE64282227B}" dt="2023-09-19T08:59:24.420" v="16007" actId="21"/>
          <ac:picMkLst>
            <pc:docMk/>
            <pc:sldMk cId="283738808" sldId="301"/>
            <ac:picMk id="7" creationId="{72CD67A3-5E4B-448D-7ECB-140E299E245F}"/>
          </ac:picMkLst>
        </pc:picChg>
        <pc:picChg chg="add del mod">
          <ac:chgData name="Cooper Wolfden" userId="f525498a-19e5-4cdf-b6a6-5e31e624164b" providerId="ADAL" clId="{5F2E500C-0A2F-4F37-B528-3CE64282227B}" dt="2023-09-19T08:58:48.864" v="15999" actId="478"/>
          <ac:picMkLst>
            <pc:docMk/>
            <pc:sldMk cId="283738808" sldId="301"/>
            <ac:picMk id="17" creationId="{33F64451-A65A-9340-57B0-AC4D4BBDA986}"/>
          </ac:picMkLst>
        </pc:picChg>
        <pc:picChg chg="add mod">
          <ac:chgData name="Cooper Wolfden" userId="f525498a-19e5-4cdf-b6a6-5e31e624164b" providerId="ADAL" clId="{5F2E500C-0A2F-4F37-B528-3CE64282227B}" dt="2023-09-19T08:59:37.531" v="16013"/>
          <ac:picMkLst>
            <pc:docMk/>
            <pc:sldMk cId="283738808" sldId="301"/>
            <ac:picMk id="24" creationId="{1BC2BFA8-4C3D-671E-E962-6166A84EB3B0}"/>
          </ac:picMkLst>
        </pc:picChg>
      </pc:sldChg>
      <pc:sldChg chg="delSp modSp add mod">
        <pc:chgData name="Cooper Wolfden" userId="f525498a-19e5-4cdf-b6a6-5e31e624164b" providerId="ADAL" clId="{5F2E500C-0A2F-4F37-B528-3CE64282227B}" dt="2023-09-19T13:49:32.310" v="17167"/>
        <pc:sldMkLst>
          <pc:docMk/>
          <pc:sldMk cId="3292930177" sldId="302"/>
        </pc:sldMkLst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3292930177" sldId="302"/>
            <ac:spMk id="3" creationId="{D182479B-FFEC-DB59-3D49-93C41B3DA322}"/>
          </ac:spMkLst>
        </pc:spChg>
        <pc:spChg chg="mod">
          <ac:chgData name="Cooper Wolfden" userId="f525498a-19e5-4cdf-b6a6-5e31e624164b" providerId="ADAL" clId="{5F2E500C-0A2F-4F37-B528-3CE64282227B}" dt="2023-09-19T13:23:40.876" v="16881" actId="20577"/>
          <ac:spMkLst>
            <pc:docMk/>
            <pc:sldMk cId="3292930177" sldId="302"/>
            <ac:spMk id="6" creationId="{CBE47DA1-4CC0-4D63-AE79-BCF3EB45EA2F}"/>
          </ac:spMkLst>
        </pc:spChg>
      </pc:sldChg>
      <pc:sldChg chg="addSp delSp modSp add mod ord">
        <pc:chgData name="Cooper Wolfden" userId="f525498a-19e5-4cdf-b6a6-5e31e624164b" providerId="ADAL" clId="{5F2E500C-0A2F-4F37-B528-3CE64282227B}" dt="2023-09-19T13:49:32.310" v="17167"/>
        <pc:sldMkLst>
          <pc:docMk/>
          <pc:sldMk cId="2808892417" sldId="303"/>
        </pc:sldMkLst>
        <pc:spChg chg="del">
          <ac:chgData name="Cooper Wolfden" userId="f525498a-19e5-4cdf-b6a6-5e31e624164b" providerId="ADAL" clId="{5F2E500C-0A2F-4F37-B528-3CE64282227B}" dt="2023-09-19T02:27:12.509" v="13327" actId="478"/>
          <ac:spMkLst>
            <pc:docMk/>
            <pc:sldMk cId="2808892417" sldId="303"/>
            <ac:spMk id="3" creationId="{B02FA238-3AA1-E17A-1847-015E9C6D7D6B}"/>
          </ac:spMkLst>
        </pc:spChg>
        <pc:spChg chg="mod">
          <ac:chgData name="Cooper Wolfden" userId="f525498a-19e5-4cdf-b6a6-5e31e624164b" providerId="ADAL" clId="{5F2E500C-0A2F-4F37-B528-3CE64282227B}" dt="2023-09-19T03:27:34.473" v="15134" actId="20577"/>
          <ac:spMkLst>
            <pc:docMk/>
            <pc:sldMk cId="2808892417" sldId="303"/>
            <ac:spMk id="6" creationId="{CBE47DA1-4CC0-4D63-AE79-BCF3EB45EA2F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2808892417" sldId="303"/>
            <ac:spMk id="8" creationId="{DC8A6EB8-57ED-DDF7-0F1B-AEF1DEE5231A}"/>
          </ac:spMkLst>
        </pc:spChg>
        <pc:graphicFrameChg chg="mod modGraphic">
          <ac:chgData name="Cooper Wolfden" userId="f525498a-19e5-4cdf-b6a6-5e31e624164b" providerId="ADAL" clId="{5F2E500C-0A2F-4F37-B528-3CE64282227B}" dt="2023-09-19T03:22:45.269" v="15069" actId="14100"/>
          <ac:graphicFrameMkLst>
            <pc:docMk/>
            <pc:sldMk cId="2808892417" sldId="303"/>
            <ac:graphicFrameMk id="4" creationId="{1BEB7EA4-43B4-9E75-0888-BD3EDBB71DEA}"/>
          </ac:graphicFrameMkLst>
        </pc:graphicFrameChg>
        <pc:graphicFrameChg chg="mod">
          <ac:chgData name="Cooper Wolfden" userId="f525498a-19e5-4cdf-b6a6-5e31e624164b" providerId="ADAL" clId="{5F2E500C-0A2F-4F37-B528-3CE64282227B}" dt="2023-09-19T03:20:50.991" v="15056" actId="1035"/>
          <ac:graphicFrameMkLst>
            <pc:docMk/>
            <pc:sldMk cId="2808892417" sldId="303"/>
            <ac:graphicFrameMk id="5" creationId="{B9309C07-A25E-E674-A14F-1373542BE38E}"/>
          </ac:graphicFrameMkLst>
        </pc:graphicFrameChg>
        <pc:graphicFrameChg chg="mod">
          <ac:chgData name="Cooper Wolfden" userId="f525498a-19e5-4cdf-b6a6-5e31e624164b" providerId="ADAL" clId="{5F2E500C-0A2F-4F37-B528-3CE64282227B}" dt="2023-09-19T03:20:50.991" v="15056" actId="1035"/>
          <ac:graphicFrameMkLst>
            <pc:docMk/>
            <pc:sldMk cId="2808892417" sldId="303"/>
            <ac:graphicFrameMk id="7" creationId="{0D7127CB-669D-7272-5729-D79C649AABF6}"/>
          </ac:graphicFrameMkLst>
        </pc:graphicFrameChg>
        <pc:picChg chg="add del mod">
          <ac:chgData name="Cooper Wolfden" userId="f525498a-19e5-4cdf-b6a6-5e31e624164b" providerId="ADAL" clId="{5F2E500C-0A2F-4F37-B528-3CE64282227B}" dt="2023-09-19T09:17:05.368" v="16195" actId="21"/>
          <ac:picMkLst>
            <pc:docMk/>
            <pc:sldMk cId="2808892417" sldId="303"/>
            <ac:picMk id="3" creationId="{38FCD716-62E1-5FA6-F0DB-6B2AA4A1A69A}"/>
          </ac:picMkLst>
        </pc:picChg>
        <pc:cxnChg chg="mod">
          <ac:chgData name="Cooper Wolfden" userId="f525498a-19e5-4cdf-b6a6-5e31e624164b" providerId="ADAL" clId="{5F2E500C-0A2F-4F37-B528-3CE64282227B}" dt="2023-09-19T03:20:50.991" v="15056" actId="1035"/>
          <ac:cxnSpMkLst>
            <pc:docMk/>
            <pc:sldMk cId="2808892417" sldId="303"/>
            <ac:cxnSpMk id="10" creationId="{4438C809-98FE-D7BA-11EB-7C192C33F67A}"/>
          </ac:cxnSpMkLst>
        </pc:cxnChg>
      </pc:sldChg>
      <pc:sldChg chg="addSp delSp modSp add mod">
        <pc:chgData name="Cooper Wolfden" userId="f525498a-19e5-4cdf-b6a6-5e31e624164b" providerId="ADAL" clId="{5F2E500C-0A2F-4F37-B528-3CE64282227B}" dt="2023-09-19T13:57:24.516" v="17265" actId="21"/>
        <pc:sldMkLst>
          <pc:docMk/>
          <pc:sldMk cId="3319297237" sldId="304"/>
        </pc:sldMkLst>
        <pc:spChg chg="mod">
          <ac:chgData name="Cooper Wolfden" userId="f525498a-19e5-4cdf-b6a6-5e31e624164b" providerId="ADAL" clId="{5F2E500C-0A2F-4F37-B528-3CE64282227B}" dt="2023-09-19T13:56:04.795" v="17264" actId="20577"/>
          <ac:spMkLst>
            <pc:docMk/>
            <pc:sldMk cId="3319297237" sldId="304"/>
            <ac:spMk id="3" creationId="{FA58CB52-3A94-34C5-CE63-8E4A3E17343B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3319297237" sldId="304"/>
            <ac:spMk id="4" creationId="{9AD8558F-2F65-0F4C-7290-95CB898F1847}"/>
          </ac:spMkLst>
        </pc:spChg>
        <pc:picChg chg="add del mod">
          <ac:chgData name="Cooper Wolfden" userId="f525498a-19e5-4cdf-b6a6-5e31e624164b" providerId="ADAL" clId="{5F2E500C-0A2F-4F37-B528-3CE64282227B}" dt="2023-09-19T13:57:24.516" v="17265" actId="21"/>
          <ac:picMkLst>
            <pc:docMk/>
            <pc:sldMk cId="3319297237" sldId="304"/>
            <ac:picMk id="7" creationId="{84BA2028-BADB-58B9-7DC8-171E9B24DE3D}"/>
          </ac:picMkLst>
        </pc:picChg>
      </pc:sldChg>
      <pc:sldChg chg="delSp modSp add mod">
        <pc:chgData name="Cooper Wolfden" userId="f525498a-19e5-4cdf-b6a6-5e31e624164b" providerId="ADAL" clId="{5F2E500C-0A2F-4F37-B528-3CE64282227B}" dt="2023-09-19T14:32:26.599" v="17492" actId="20577"/>
        <pc:sldMkLst>
          <pc:docMk/>
          <pc:sldMk cId="80159663" sldId="305"/>
        </pc:sldMkLst>
        <pc:spChg chg="mod">
          <ac:chgData name="Cooper Wolfden" userId="f525498a-19e5-4cdf-b6a6-5e31e624164b" providerId="ADAL" clId="{5F2E500C-0A2F-4F37-B528-3CE64282227B}" dt="2023-09-19T14:32:26.599" v="17492" actId="20577"/>
          <ac:spMkLst>
            <pc:docMk/>
            <pc:sldMk cId="80159663" sldId="305"/>
            <ac:spMk id="3" creationId="{52F3F4AD-29A1-5E5B-2FA5-33B065571B71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80159663" sldId="305"/>
            <ac:spMk id="4" creationId="{6AA3E02B-FA1D-0AD9-EA2D-606307B10317}"/>
          </ac:spMkLst>
        </pc:spChg>
      </pc:sldChg>
      <pc:sldChg chg="delSp modSp add mod">
        <pc:chgData name="Cooper Wolfden" userId="f525498a-19e5-4cdf-b6a6-5e31e624164b" providerId="ADAL" clId="{5F2E500C-0A2F-4F37-B528-3CE64282227B}" dt="2023-09-19T13:49:32.310" v="17167"/>
        <pc:sldMkLst>
          <pc:docMk/>
          <pc:sldMk cId="3746322260" sldId="306"/>
        </pc:sldMkLst>
        <pc:spChg chg="mod">
          <ac:chgData name="Cooper Wolfden" userId="f525498a-19e5-4cdf-b6a6-5e31e624164b" providerId="ADAL" clId="{5F2E500C-0A2F-4F37-B528-3CE64282227B}" dt="2023-09-19T03:41:56.779" v="15191" actId="20577"/>
          <ac:spMkLst>
            <pc:docMk/>
            <pc:sldMk cId="3746322260" sldId="306"/>
            <ac:spMk id="3" creationId="{22AAFD28-5616-4553-BFAF-7D78E038CC33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3746322260" sldId="306"/>
            <ac:spMk id="5" creationId="{A87F18D0-9CEA-2221-18B6-55C0EA5F4182}"/>
          </ac:spMkLst>
        </pc:spChg>
      </pc:sldChg>
      <pc:sldChg chg="addSp delSp modSp add mod">
        <pc:chgData name="Cooper Wolfden" userId="f525498a-19e5-4cdf-b6a6-5e31e624164b" providerId="ADAL" clId="{5F2E500C-0A2F-4F37-B528-3CE64282227B}" dt="2023-09-19T13:49:32.310" v="17167"/>
        <pc:sldMkLst>
          <pc:docMk/>
          <pc:sldMk cId="2175140690" sldId="307"/>
        </pc:sldMkLst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2175140690" sldId="307"/>
            <ac:spMk id="8" creationId="{F73392B9-246A-5609-F404-86235014BC94}"/>
          </ac:spMkLst>
        </pc:spChg>
        <pc:picChg chg="add del mod">
          <ac:chgData name="Cooper Wolfden" userId="f525498a-19e5-4cdf-b6a6-5e31e624164b" providerId="ADAL" clId="{5F2E500C-0A2F-4F37-B528-3CE64282227B}" dt="2023-09-19T09:11:40.602" v="16154" actId="21"/>
          <ac:picMkLst>
            <pc:docMk/>
            <pc:sldMk cId="2175140690" sldId="307"/>
            <ac:picMk id="4" creationId="{25CDF6FB-F8CF-4B90-E617-2350EF713E96}"/>
          </ac:picMkLst>
        </pc:picChg>
        <pc:picChg chg="add del mod">
          <ac:chgData name="Cooper Wolfden" userId="f525498a-19e5-4cdf-b6a6-5e31e624164b" providerId="ADAL" clId="{5F2E500C-0A2F-4F37-B528-3CE64282227B}" dt="2023-09-19T09:12:01.239" v="16161" actId="478"/>
          <ac:picMkLst>
            <pc:docMk/>
            <pc:sldMk cId="2175140690" sldId="307"/>
            <ac:picMk id="5" creationId="{7B8A8771-E3ED-E865-1778-DACA5817CBE5}"/>
          </ac:picMkLst>
        </pc:picChg>
        <pc:picChg chg="add del mod">
          <ac:chgData name="Cooper Wolfden" userId="f525498a-19e5-4cdf-b6a6-5e31e624164b" providerId="ADAL" clId="{5F2E500C-0A2F-4F37-B528-3CE64282227B}" dt="2023-09-19T09:12:44.967" v="16164" actId="478"/>
          <ac:picMkLst>
            <pc:docMk/>
            <pc:sldMk cId="2175140690" sldId="307"/>
            <ac:picMk id="6" creationId="{7C8ED9CC-D4A2-2874-FF90-AC868D19B54F}"/>
          </ac:picMkLst>
        </pc:picChg>
        <pc:picChg chg="add mod">
          <ac:chgData name="Cooper Wolfden" userId="f525498a-19e5-4cdf-b6a6-5e31e624164b" providerId="ADAL" clId="{5F2E500C-0A2F-4F37-B528-3CE64282227B}" dt="2023-09-19T09:12:45.197" v="16165"/>
          <ac:picMkLst>
            <pc:docMk/>
            <pc:sldMk cId="2175140690" sldId="307"/>
            <ac:picMk id="7" creationId="{3803F854-288E-6BE7-78D8-29C96CD8D0BF}"/>
          </ac:picMkLst>
        </pc:picChg>
        <pc:picChg chg="del">
          <ac:chgData name="Cooper Wolfden" userId="f525498a-19e5-4cdf-b6a6-5e31e624164b" providerId="ADAL" clId="{5F2E500C-0A2F-4F37-B528-3CE64282227B}" dt="2023-09-19T09:11:41.570" v="16155" actId="478"/>
          <ac:picMkLst>
            <pc:docMk/>
            <pc:sldMk cId="2175140690" sldId="307"/>
            <ac:picMk id="11" creationId="{C86E7B59-C2B7-830E-996D-899C5CA0522D}"/>
          </ac:picMkLst>
        </pc:picChg>
      </pc:sldChg>
      <pc:sldChg chg="new del">
        <pc:chgData name="Cooper Wolfden" userId="f525498a-19e5-4cdf-b6a6-5e31e624164b" providerId="ADAL" clId="{5F2E500C-0A2F-4F37-B528-3CE64282227B}" dt="2023-09-19T08:39:41.922" v="15879" actId="680"/>
        <pc:sldMkLst>
          <pc:docMk/>
          <pc:sldMk cId="2309787869" sldId="307"/>
        </pc:sldMkLst>
      </pc:sldChg>
      <pc:sldChg chg="new del">
        <pc:chgData name="Cooper Wolfden" userId="f525498a-19e5-4cdf-b6a6-5e31e624164b" providerId="ADAL" clId="{5F2E500C-0A2F-4F37-B528-3CE64282227B}" dt="2023-09-19T08:39:43.298" v="15881" actId="680"/>
        <pc:sldMkLst>
          <pc:docMk/>
          <pc:sldMk cId="2733228482" sldId="307"/>
        </pc:sldMkLst>
      </pc:sldChg>
      <pc:sldChg chg="add del">
        <pc:chgData name="Cooper Wolfden" userId="f525498a-19e5-4cdf-b6a6-5e31e624164b" providerId="ADAL" clId="{5F2E500C-0A2F-4F37-B528-3CE64282227B}" dt="2023-09-19T03:04:05.803" v="14989" actId="2696"/>
        <pc:sldMkLst>
          <pc:docMk/>
          <pc:sldMk cId="2767247138" sldId="307"/>
        </pc:sldMkLst>
      </pc:sldChg>
      <pc:sldChg chg="addSp delSp modSp new mod">
        <pc:chgData name="Cooper Wolfden" userId="f525498a-19e5-4cdf-b6a6-5e31e624164b" providerId="ADAL" clId="{5F2E500C-0A2F-4F37-B528-3CE64282227B}" dt="2023-09-19T13:49:32.310" v="17167"/>
        <pc:sldMkLst>
          <pc:docMk/>
          <pc:sldMk cId="2044975200" sldId="308"/>
        </pc:sldMkLst>
        <pc:spChg chg="mod">
          <ac:chgData name="Cooper Wolfden" userId="f525498a-19e5-4cdf-b6a6-5e31e624164b" providerId="ADAL" clId="{5F2E500C-0A2F-4F37-B528-3CE64282227B}" dt="2023-09-19T09:07:58.392" v="16134" actId="20577"/>
          <ac:spMkLst>
            <pc:docMk/>
            <pc:sldMk cId="2044975200" sldId="308"/>
            <ac:spMk id="2" creationId="{A8123B8B-0100-1A6A-2A9A-9B13B3687CE4}"/>
          </ac:spMkLst>
        </pc:spChg>
        <pc:spChg chg="del">
          <ac:chgData name="Cooper Wolfden" userId="f525498a-19e5-4cdf-b6a6-5e31e624164b" providerId="ADAL" clId="{5F2E500C-0A2F-4F37-B528-3CE64282227B}" dt="2023-09-19T09:38:40.377" v="16288" actId="478"/>
          <ac:spMkLst>
            <pc:docMk/>
            <pc:sldMk cId="2044975200" sldId="308"/>
            <ac:spMk id="3" creationId="{AB53EDC7-8613-ECF4-F2D8-C95479D2F4F5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2044975200" sldId="308"/>
            <ac:spMk id="11" creationId="{5D4AE182-507A-19FB-5186-B145AAB6E40A}"/>
          </ac:spMkLst>
        </pc:spChg>
        <pc:picChg chg="add mod ord">
          <ac:chgData name="Cooper Wolfden" userId="f525498a-19e5-4cdf-b6a6-5e31e624164b" providerId="ADAL" clId="{5F2E500C-0A2F-4F37-B528-3CE64282227B}" dt="2023-09-19T09:38:52.120" v="16289" actId="208"/>
          <ac:picMkLst>
            <pc:docMk/>
            <pc:sldMk cId="2044975200" sldId="308"/>
            <ac:picMk id="4" creationId="{6AF663CE-164C-A427-E387-77A58B08EA67}"/>
          </ac:picMkLst>
        </pc:picChg>
        <pc:picChg chg="add del mod modCrop">
          <ac:chgData name="Cooper Wolfden" userId="f525498a-19e5-4cdf-b6a6-5e31e624164b" providerId="ADAL" clId="{5F2E500C-0A2F-4F37-B528-3CE64282227B}" dt="2023-09-19T09:08:49.275" v="16143" actId="478"/>
          <ac:picMkLst>
            <pc:docMk/>
            <pc:sldMk cId="2044975200" sldId="308"/>
            <ac:picMk id="5" creationId="{CEB8DEC6-0894-B94F-90E5-C362689DF321}"/>
          </ac:picMkLst>
        </pc:picChg>
        <pc:picChg chg="add mod modCrop">
          <ac:chgData name="Cooper Wolfden" userId="f525498a-19e5-4cdf-b6a6-5e31e624164b" providerId="ADAL" clId="{5F2E500C-0A2F-4F37-B528-3CE64282227B}" dt="2023-09-19T09:14:07.661" v="16180" actId="1076"/>
          <ac:picMkLst>
            <pc:docMk/>
            <pc:sldMk cId="2044975200" sldId="308"/>
            <ac:picMk id="6" creationId="{90A00578-7CC5-AEC8-BF14-2ADA2BD8F730}"/>
          </ac:picMkLst>
        </pc:picChg>
        <pc:picChg chg="add del mod">
          <ac:chgData name="Cooper Wolfden" userId="f525498a-19e5-4cdf-b6a6-5e31e624164b" providerId="ADAL" clId="{5F2E500C-0A2F-4F37-B528-3CE64282227B}" dt="2023-09-19T09:17:08.157" v="16196" actId="478"/>
          <ac:picMkLst>
            <pc:docMk/>
            <pc:sldMk cId="2044975200" sldId="308"/>
            <ac:picMk id="7" creationId="{6827A00B-0466-0615-CF35-D8A51AC31870}"/>
          </ac:picMkLst>
        </pc:picChg>
        <pc:picChg chg="add mod">
          <ac:chgData name="Cooper Wolfden" userId="f525498a-19e5-4cdf-b6a6-5e31e624164b" providerId="ADAL" clId="{5F2E500C-0A2F-4F37-B528-3CE64282227B}" dt="2023-09-19T09:17:08.476" v="16197"/>
          <ac:picMkLst>
            <pc:docMk/>
            <pc:sldMk cId="2044975200" sldId="308"/>
            <ac:picMk id="8" creationId="{216E973F-BD98-22A6-2EAA-A2D98E9F9773}"/>
          </ac:picMkLst>
        </pc:picChg>
        <pc:cxnChg chg="add mod">
          <ac:chgData name="Cooper Wolfden" userId="f525498a-19e5-4cdf-b6a6-5e31e624164b" providerId="ADAL" clId="{5F2E500C-0A2F-4F37-B528-3CE64282227B}" dt="2023-09-19T09:36:28.365" v="16284" actId="692"/>
          <ac:cxnSpMkLst>
            <pc:docMk/>
            <pc:sldMk cId="2044975200" sldId="308"/>
            <ac:cxnSpMk id="10" creationId="{645F5F78-C1A2-0989-A682-A8B49D40CECC}"/>
          </ac:cxnSpMkLst>
        </pc:cxnChg>
      </pc:sldChg>
      <pc:sldChg chg="addSp delSp modSp new mod">
        <pc:chgData name="Cooper Wolfden" userId="f525498a-19e5-4cdf-b6a6-5e31e624164b" providerId="ADAL" clId="{5F2E500C-0A2F-4F37-B528-3CE64282227B}" dt="2023-09-19T14:41:59.259" v="18012" actId="20577"/>
        <pc:sldMkLst>
          <pc:docMk/>
          <pc:sldMk cId="3781787559" sldId="309"/>
        </pc:sldMkLst>
        <pc:spChg chg="mod">
          <ac:chgData name="Cooper Wolfden" userId="f525498a-19e5-4cdf-b6a6-5e31e624164b" providerId="ADAL" clId="{5F2E500C-0A2F-4F37-B528-3CE64282227B}" dt="2023-09-19T09:40:35.255" v="16305" actId="20577"/>
          <ac:spMkLst>
            <pc:docMk/>
            <pc:sldMk cId="3781787559" sldId="309"/>
            <ac:spMk id="2" creationId="{51355A50-CF1B-4B24-E788-8411D1A2C28D}"/>
          </ac:spMkLst>
        </pc:spChg>
        <pc:spChg chg="del mod">
          <ac:chgData name="Cooper Wolfden" userId="f525498a-19e5-4cdf-b6a6-5e31e624164b" providerId="ADAL" clId="{5F2E500C-0A2F-4F37-B528-3CE64282227B}" dt="2023-09-19T14:40:55.013" v="17921" actId="478"/>
          <ac:spMkLst>
            <pc:docMk/>
            <pc:sldMk cId="3781787559" sldId="309"/>
            <ac:spMk id="3" creationId="{AC6009A7-32E3-5FD3-A10E-B3EDF33E004D}"/>
          </ac:spMkLst>
        </pc:spChg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3781787559" sldId="309"/>
            <ac:spMk id="4" creationId="{2CEDA0E4-A872-6E39-640F-3B4AD89997C2}"/>
          </ac:spMkLst>
        </pc:spChg>
        <pc:spChg chg="add del mod">
          <ac:chgData name="Cooper Wolfden" userId="f525498a-19e5-4cdf-b6a6-5e31e624164b" providerId="ADAL" clId="{5F2E500C-0A2F-4F37-B528-3CE64282227B}" dt="2023-09-19T14:41:11.651" v="17925" actId="478"/>
          <ac:spMkLst>
            <pc:docMk/>
            <pc:sldMk cId="3781787559" sldId="309"/>
            <ac:spMk id="5" creationId="{BE23AAC2-5828-8DBD-4752-11D50774CBE9}"/>
          </ac:spMkLst>
        </pc:spChg>
        <pc:spChg chg="add mod">
          <ac:chgData name="Cooper Wolfden" userId="f525498a-19e5-4cdf-b6a6-5e31e624164b" providerId="ADAL" clId="{5F2E500C-0A2F-4F37-B528-3CE64282227B}" dt="2023-09-19T14:41:59.259" v="18012" actId="20577"/>
          <ac:spMkLst>
            <pc:docMk/>
            <pc:sldMk cId="3781787559" sldId="309"/>
            <ac:spMk id="7" creationId="{DECC48D3-A82A-0A40-BF64-BC61D1AF98CB}"/>
          </ac:spMkLst>
        </pc:spChg>
      </pc:sldChg>
      <pc:sldChg chg="add del">
        <pc:chgData name="Cooper Wolfden" userId="f525498a-19e5-4cdf-b6a6-5e31e624164b" providerId="ADAL" clId="{5F2E500C-0A2F-4F37-B528-3CE64282227B}" dt="2023-09-19T13:19:19.176" v="16702" actId="2696"/>
        <pc:sldMkLst>
          <pc:docMk/>
          <pc:sldMk cId="189172243" sldId="310"/>
        </pc:sldMkLst>
      </pc:sldChg>
      <pc:sldChg chg="addSp delSp modSp add del mod">
        <pc:chgData name="Cooper Wolfden" userId="f525498a-19e5-4cdf-b6a6-5e31e624164b" providerId="ADAL" clId="{5F2E500C-0A2F-4F37-B528-3CE64282227B}" dt="2023-09-19T13:18:49.268" v="16697" actId="2696"/>
        <pc:sldMkLst>
          <pc:docMk/>
          <pc:sldMk cId="2378340240" sldId="310"/>
        </pc:sldMkLst>
        <pc:spChg chg="add del">
          <ac:chgData name="Cooper Wolfden" userId="f525498a-19e5-4cdf-b6a6-5e31e624164b" providerId="ADAL" clId="{5F2E500C-0A2F-4F37-B528-3CE64282227B}" dt="2023-09-19T13:16:52.540" v="16589" actId="22"/>
          <ac:spMkLst>
            <pc:docMk/>
            <pc:sldMk cId="2378340240" sldId="310"/>
            <ac:spMk id="8" creationId="{54CC7517-6DDC-A492-10BF-F8CA00830AE8}"/>
          </ac:spMkLst>
        </pc:spChg>
        <pc:spChg chg="mod">
          <ac:chgData name="Cooper Wolfden" userId="f525498a-19e5-4cdf-b6a6-5e31e624164b" providerId="ADAL" clId="{5F2E500C-0A2F-4F37-B528-3CE64282227B}" dt="2023-09-19T13:18:22.256" v="16696" actId="20577"/>
          <ac:spMkLst>
            <pc:docMk/>
            <pc:sldMk cId="2378340240" sldId="310"/>
            <ac:spMk id="14" creationId="{89E0B411-9618-41BE-B77F-7DD68AACC747}"/>
          </ac:spMkLst>
        </pc:spChg>
        <pc:picChg chg="del">
          <ac:chgData name="Cooper Wolfden" userId="f525498a-19e5-4cdf-b6a6-5e31e624164b" providerId="ADAL" clId="{5F2E500C-0A2F-4F37-B528-3CE64282227B}" dt="2023-09-19T13:17:09.128" v="16612" actId="478"/>
          <ac:picMkLst>
            <pc:docMk/>
            <pc:sldMk cId="2378340240" sldId="310"/>
            <ac:picMk id="5" creationId="{714ACC84-8ABC-5DB6-C519-E5A8E943FFC5}"/>
          </ac:picMkLst>
        </pc:picChg>
        <pc:picChg chg="del">
          <ac:chgData name="Cooper Wolfden" userId="f525498a-19e5-4cdf-b6a6-5e31e624164b" providerId="ADAL" clId="{5F2E500C-0A2F-4F37-B528-3CE64282227B}" dt="2023-09-19T13:17:09.585" v="16613" actId="478"/>
          <ac:picMkLst>
            <pc:docMk/>
            <pc:sldMk cId="2378340240" sldId="310"/>
            <ac:picMk id="6" creationId="{5C86BD32-C020-597E-96B4-D2AF23ABF7AD}"/>
          </ac:picMkLst>
        </pc:picChg>
        <pc:picChg chg="del">
          <ac:chgData name="Cooper Wolfden" userId="f525498a-19e5-4cdf-b6a6-5e31e624164b" providerId="ADAL" clId="{5F2E500C-0A2F-4F37-B528-3CE64282227B}" dt="2023-09-19T13:17:10.005" v="16614" actId="478"/>
          <ac:picMkLst>
            <pc:docMk/>
            <pc:sldMk cId="2378340240" sldId="310"/>
            <ac:picMk id="7" creationId="{952E95D7-D9F8-4FDB-4EBA-6E5B6A855B23}"/>
          </ac:picMkLst>
        </pc:picChg>
        <pc:picChg chg="del">
          <ac:chgData name="Cooper Wolfden" userId="f525498a-19e5-4cdf-b6a6-5e31e624164b" providerId="ADAL" clId="{5F2E500C-0A2F-4F37-B528-3CE64282227B}" dt="2023-09-19T13:16:56.176" v="16591" actId="478"/>
          <ac:picMkLst>
            <pc:docMk/>
            <pc:sldMk cId="2378340240" sldId="310"/>
            <ac:picMk id="9" creationId="{C14EB16B-2AF2-B2B4-17F6-5FADEBC3A3D1}"/>
          </ac:picMkLst>
        </pc:picChg>
      </pc:sldChg>
      <pc:sldChg chg="addSp delSp modSp add mod">
        <pc:chgData name="Cooper Wolfden" userId="f525498a-19e5-4cdf-b6a6-5e31e624164b" providerId="ADAL" clId="{5F2E500C-0A2F-4F37-B528-3CE64282227B}" dt="2023-09-19T13:57:35.281" v="17267" actId="1076"/>
        <pc:sldMkLst>
          <pc:docMk/>
          <pc:sldMk cId="3956235976" sldId="310"/>
        </pc:sldMkLst>
        <pc:spChg chg="del">
          <ac:chgData name="Cooper Wolfden" userId="f525498a-19e5-4cdf-b6a6-5e31e624164b" providerId="ADAL" clId="{5F2E500C-0A2F-4F37-B528-3CE64282227B}" dt="2023-09-19T13:49:32.310" v="17167"/>
          <ac:spMkLst>
            <pc:docMk/>
            <pc:sldMk cId="3956235976" sldId="310"/>
            <ac:spMk id="5" creationId="{0A2806BF-C0B2-6C3C-F359-592B9E6BE886}"/>
          </ac:spMkLst>
        </pc:spChg>
        <pc:spChg chg="mod">
          <ac:chgData name="Cooper Wolfden" userId="f525498a-19e5-4cdf-b6a6-5e31e624164b" providerId="ADAL" clId="{5F2E500C-0A2F-4F37-B528-3CE64282227B}" dt="2023-09-19T13:19:39.380" v="16710"/>
          <ac:spMkLst>
            <pc:docMk/>
            <pc:sldMk cId="3956235976" sldId="310"/>
            <ac:spMk id="14" creationId="{89E0B411-9618-41BE-B77F-7DD68AACC747}"/>
          </ac:spMkLst>
        </pc:spChg>
        <pc:picChg chg="add mod">
          <ac:chgData name="Cooper Wolfden" userId="f525498a-19e5-4cdf-b6a6-5e31e624164b" providerId="ADAL" clId="{5F2E500C-0A2F-4F37-B528-3CE64282227B}" dt="2023-09-19T13:28:16.788" v="17039" actId="1035"/>
          <ac:picMkLst>
            <pc:docMk/>
            <pc:sldMk cId="3956235976" sldId="310"/>
            <ac:picMk id="3" creationId="{EB70A09A-E1FB-49A4-ED3A-142A255FA95A}"/>
          </ac:picMkLst>
        </pc:picChg>
        <pc:picChg chg="del">
          <ac:chgData name="Cooper Wolfden" userId="f525498a-19e5-4cdf-b6a6-5e31e624164b" providerId="ADAL" clId="{5F2E500C-0A2F-4F37-B528-3CE64282227B}" dt="2023-09-19T13:19:46.818" v="16712" actId="478"/>
          <ac:picMkLst>
            <pc:docMk/>
            <pc:sldMk cId="3956235976" sldId="310"/>
            <ac:picMk id="4" creationId="{6A673499-9E0D-1937-32C8-33665B842C31}"/>
          </ac:picMkLst>
        </pc:picChg>
        <pc:picChg chg="add mod">
          <ac:chgData name="Cooper Wolfden" userId="f525498a-19e5-4cdf-b6a6-5e31e624164b" providerId="ADAL" clId="{5F2E500C-0A2F-4F37-B528-3CE64282227B}" dt="2023-09-19T13:57:35.281" v="17267" actId="1076"/>
          <ac:picMkLst>
            <pc:docMk/>
            <pc:sldMk cId="3956235976" sldId="310"/>
            <ac:picMk id="6" creationId="{7AECF267-A5CD-5973-5669-19EB59B9FF21}"/>
          </ac:picMkLst>
        </pc:picChg>
      </pc:sldChg>
      <pc:sldChg chg="modSp add del mod">
        <pc:chgData name="Cooper Wolfden" userId="f525498a-19e5-4cdf-b6a6-5e31e624164b" providerId="ADAL" clId="{5F2E500C-0A2F-4F37-B528-3CE64282227B}" dt="2023-09-19T13:19:13.645" v="16701" actId="47"/>
        <pc:sldMkLst>
          <pc:docMk/>
          <pc:sldMk cId="3249142791" sldId="311"/>
        </pc:sldMkLst>
        <pc:spChg chg="mod">
          <ac:chgData name="Cooper Wolfden" userId="f525498a-19e5-4cdf-b6a6-5e31e624164b" providerId="ADAL" clId="{5F2E500C-0A2F-4F37-B528-3CE64282227B}" dt="2023-09-19T13:19:04.280" v="16700"/>
          <ac:spMkLst>
            <pc:docMk/>
            <pc:sldMk cId="3249142791" sldId="311"/>
            <ac:spMk id="3" creationId="{52F3F4AD-29A1-5E5B-2FA5-33B065571B71}"/>
          </ac:spMkLst>
        </pc:spChg>
      </pc:sldChg>
    </pc:docChg>
  </pc:docChgLst>
  <pc:docChgLst>
    <pc:chgData name="Cooper Wolfden" userId="f525498a-19e5-4cdf-b6a6-5e31e624164b" providerId="ADAL" clId="{2A388C0B-749B-4BA6-A405-7A42FCA0FEE0}"/>
    <pc:docChg chg="custSel modSld">
      <pc:chgData name="Cooper Wolfden" userId="f525498a-19e5-4cdf-b6a6-5e31e624164b" providerId="ADAL" clId="{2A388C0B-749B-4BA6-A405-7A42FCA0FEE0}" dt="2023-09-15T05:45:03.658" v="482" actId="20577"/>
      <pc:docMkLst>
        <pc:docMk/>
      </pc:docMkLst>
      <pc:sldChg chg="modNotesTx">
        <pc:chgData name="Cooper Wolfden" userId="f525498a-19e5-4cdf-b6a6-5e31e624164b" providerId="ADAL" clId="{2A388C0B-749B-4BA6-A405-7A42FCA0FEE0}" dt="2023-09-15T05:04:52.164" v="151" actId="20577"/>
        <pc:sldMkLst>
          <pc:docMk/>
          <pc:sldMk cId="1213902337" sldId="256"/>
        </pc:sldMkLst>
      </pc:sldChg>
      <pc:sldChg chg="modSp mod">
        <pc:chgData name="Cooper Wolfden" userId="f525498a-19e5-4cdf-b6a6-5e31e624164b" providerId="ADAL" clId="{2A388C0B-749B-4BA6-A405-7A42FCA0FEE0}" dt="2023-09-15T05:45:03.658" v="482" actId="20577"/>
        <pc:sldMkLst>
          <pc:docMk/>
          <pc:sldMk cId="1144463183" sldId="259"/>
        </pc:sldMkLst>
        <pc:spChg chg="mod">
          <ac:chgData name="Cooper Wolfden" userId="f525498a-19e5-4cdf-b6a6-5e31e624164b" providerId="ADAL" clId="{2A388C0B-749B-4BA6-A405-7A42FCA0FEE0}" dt="2023-09-15T05:45:03.658" v="482" actId="20577"/>
          <ac:spMkLst>
            <pc:docMk/>
            <pc:sldMk cId="1144463183" sldId="259"/>
            <ac:spMk id="3" creationId="{5C894FA5-5FA3-A79F-604E-E1E7E4D0E976}"/>
          </ac:spMkLst>
        </pc:spChg>
      </pc:sldChg>
      <pc:sldChg chg="modSp mod">
        <pc:chgData name="Cooper Wolfden" userId="f525498a-19e5-4cdf-b6a6-5e31e624164b" providerId="ADAL" clId="{2A388C0B-749B-4BA6-A405-7A42FCA0FEE0}" dt="2023-09-15T05:40:55.287" v="445" actId="20577"/>
        <pc:sldMkLst>
          <pc:docMk/>
          <pc:sldMk cId="3315335264" sldId="263"/>
        </pc:sldMkLst>
        <pc:spChg chg="mod">
          <ac:chgData name="Cooper Wolfden" userId="f525498a-19e5-4cdf-b6a6-5e31e624164b" providerId="ADAL" clId="{2A388C0B-749B-4BA6-A405-7A42FCA0FEE0}" dt="2023-09-15T05:40:55.287" v="445" actId="20577"/>
          <ac:spMkLst>
            <pc:docMk/>
            <pc:sldMk cId="3315335264" sldId="263"/>
            <ac:spMk id="3" creationId="{52F3F4AD-29A1-5E5B-2FA5-33B065571B71}"/>
          </ac:spMkLst>
        </pc:spChg>
      </pc:sldChg>
      <pc:sldChg chg="modNotesTx">
        <pc:chgData name="Cooper Wolfden" userId="f525498a-19e5-4cdf-b6a6-5e31e624164b" providerId="ADAL" clId="{2A388C0B-749B-4BA6-A405-7A42FCA0FEE0}" dt="2023-09-15T05:21:20.575" v="442" actId="20577"/>
        <pc:sldMkLst>
          <pc:docMk/>
          <pc:sldMk cId="1970453955" sldId="280"/>
        </pc:sldMkLst>
      </pc:sldChg>
      <pc:sldChg chg="addSp delSp modSp mod">
        <pc:chgData name="Cooper Wolfden" userId="f525498a-19e5-4cdf-b6a6-5e31e624164b" providerId="ADAL" clId="{2A388C0B-749B-4BA6-A405-7A42FCA0FEE0}" dt="2023-09-15T04:34:04.423" v="78" actId="1076"/>
        <pc:sldMkLst>
          <pc:docMk/>
          <pc:sldMk cId="2386180065" sldId="289"/>
        </pc:sldMkLst>
        <pc:spChg chg="mod">
          <ac:chgData name="Cooper Wolfden" userId="f525498a-19e5-4cdf-b6a6-5e31e624164b" providerId="ADAL" clId="{2A388C0B-749B-4BA6-A405-7A42FCA0FEE0}" dt="2023-09-15T04:34:04.423" v="78" actId="1076"/>
          <ac:spMkLst>
            <pc:docMk/>
            <pc:sldMk cId="2386180065" sldId="289"/>
            <ac:spMk id="5" creationId="{CF037084-B20D-990F-C389-FF2FC6532594}"/>
          </ac:spMkLst>
        </pc:spChg>
        <pc:spChg chg="del">
          <ac:chgData name="Cooper Wolfden" userId="f525498a-19e5-4cdf-b6a6-5e31e624164b" providerId="ADAL" clId="{2A388C0B-749B-4BA6-A405-7A42FCA0FEE0}" dt="2023-09-15T04:33:41.934" v="1" actId="478"/>
          <ac:spMkLst>
            <pc:docMk/>
            <pc:sldMk cId="2386180065" sldId="289"/>
            <ac:spMk id="6" creationId="{78F7E95F-A49D-D9E5-C7E2-A29B70AA343D}"/>
          </ac:spMkLst>
        </pc:spChg>
        <pc:spChg chg="add mod">
          <ac:chgData name="Cooper Wolfden" userId="f525498a-19e5-4cdf-b6a6-5e31e624164b" providerId="ADAL" clId="{2A388C0B-749B-4BA6-A405-7A42FCA0FEE0}" dt="2023-09-15T04:33:51.042" v="77" actId="1037"/>
          <ac:spMkLst>
            <pc:docMk/>
            <pc:sldMk cId="2386180065" sldId="289"/>
            <ac:spMk id="10" creationId="{C2D6B555-E36F-4EE2-A6F8-C4C21D223A65}"/>
          </ac:spMkLst>
        </pc:spChg>
      </pc:sldChg>
      <pc:sldChg chg="addSp delSp modSp mod">
        <pc:chgData name="Cooper Wolfden" userId="f525498a-19e5-4cdf-b6a6-5e31e624164b" providerId="ADAL" clId="{2A388C0B-749B-4BA6-A405-7A42FCA0FEE0}" dt="2023-09-15T05:14:47.092" v="392" actId="20577"/>
        <pc:sldMkLst>
          <pc:docMk/>
          <pc:sldMk cId="2033643133" sldId="290"/>
        </pc:sldMkLst>
        <pc:spChg chg="mod">
          <ac:chgData name="Cooper Wolfden" userId="f525498a-19e5-4cdf-b6a6-5e31e624164b" providerId="ADAL" clId="{2A388C0B-749B-4BA6-A405-7A42FCA0FEE0}" dt="2023-09-15T05:14:47.092" v="392" actId="20577"/>
          <ac:spMkLst>
            <pc:docMk/>
            <pc:sldMk cId="2033643133" sldId="290"/>
            <ac:spMk id="2" creationId="{D54645C9-6075-7E4D-7CCB-DBF5F60942BF}"/>
          </ac:spMkLst>
        </pc:spChg>
        <pc:spChg chg="del">
          <ac:chgData name="Cooper Wolfden" userId="f525498a-19e5-4cdf-b6a6-5e31e624164b" providerId="ADAL" clId="{2A388C0B-749B-4BA6-A405-7A42FCA0FEE0}" dt="2023-09-15T04:34:19.597" v="80" actId="478"/>
          <ac:spMkLst>
            <pc:docMk/>
            <pc:sldMk cId="2033643133" sldId="290"/>
            <ac:spMk id="5" creationId="{0DCDF65A-BDD1-279B-8BB3-6DB75D7974BC}"/>
          </ac:spMkLst>
        </pc:spChg>
        <pc:spChg chg="add mod">
          <ac:chgData name="Cooper Wolfden" userId="f525498a-19e5-4cdf-b6a6-5e31e624164b" providerId="ADAL" clId="{2A388C0B-749B-4BA6-A405-7A42FCA0FEE0}" dt="2023-09-15T04:34:15.832" v="79"/>
          <ac:spMkLst>
            <pc:docMk/>
            <pc:sldMk cId="2033643133" sldId="290"/>
            <ac:spMk id="10" creationId="{B3E72BA2-8E91-4F39-9A08-A7B2E66BA4E3}"/>
          </ac:spMkLst>
        </pc:spChg>
      </pc:sldChg>
      <pc:sldChg chg="modNotesTx">
        <pc:chgData name="Cooper Wolfden" userId="f525498a-19e5-4cdf-b6a6-5e31e624164b" providerId="ADAL" clId="{2A388C0B-749B-4BA6-A405-7A42FCA0FEE0}" dt="2023-09-15T05:11:02.447" v="376" actId="20577"/>
        <pc:sldMkLst>
          <pc:docMk/>
          <pc:sldMk cId="2903263939" sldId="296"/>
        </pc:sldMkLst>
      </pc:sldChg>
    </pc:docChg>
  </pc:docChgLst>
  <pc:docChgLst>
    <pc:chgData name="Cooper Wolfden" userId="f525498a-19e5-4cdf-b6a6-5e31e624164b" providerId="ADAL" clId="{81C81C75-6033-E14C-A8A0-859815D89AAC}"/>
    <pc:docChg chg="undo custSel modSld">
      <pc:chgData name="Cooper Wolfden" userId="f525498a-19e5-4cdf-b6a6-5e31e624164b" providerId="ADAL" clId="{81C81C75-6033-E14C-A8A0-859815D89AAC}" dt="2023-09-18T17:58:50.425" v="287" actId="20577"/>
      <pc:docMkLst>
        <pc:docMk/>
      </pc:docMkLst>
      <pc:sldChg chg="addSp delSp modSp">
        <pc:chgData name="Cooper Wolfden" userId="f525498a-19e5-4cdf-b6a6-5e31e624164b" providerId="ADAL" clId="{81C81C75-6033-E14C-A8A0-859815D89AAC}" dt="2023-09-18T17:51:43.255" v="40" actId="1076"/>
        <pc:sldMkLst>
          <pc:docMk/>
          <pc:sldMk cId="1692927022" sldId="279"/>
        </pc:sldMkLst>
        <pc:spChg chg="mod">
          <ac:chgData name="Cooper Wolfden" userId="f525498a-19e5-4cdf-b6a6-5e31e624164b" providerId="ADAL" clId="{81C81C75-6033-E14C-A8A0-859815D89AAC}" dt="2023-09-18T17:25:30.504" v="14" actId="20577"/>
          <ac:spMkLst>
            <pc:docMk/>
            <pc:sldMk cId="1692927022" sldId="279"/>
            <ac:spMk id="2" creationId="{44AF2024-2A36-432A-B2D1-3E0F6BFE765F}"/>
          </ac:spMkLst>
        </pc:spChg>
        <pc:picChg chg="add mod">
          <ac:chgData name="Cooper Wolfden" userId="f525498a-19e5-4cdf-b6a6-5e31e624164b" providerId="ADAL" clId="{81C81C75-6033-E14C-A8A0-859815D89AAC}" dt="2023-09-18T17:49:16.558" v="18" actId="1076"/>
          <ac:picMkLst>
            <pc:docMk/>
            <pc:sldMk cId="1692927022" sldId="279"/>
            <ac:picMk id="13" creationId="{85E366BD-9563-A48D-56CC-5A8CFFB50B06}"/>
          </ac:picMkLst>
        </pc:picChg>
        <pc:picChg chg="add mod">
          <ac:chgData name="Cooper Wolfden" userId="f525498a-19e5-4cdf-b6a6-5e31e624164b" providerId="ADAL" clId="{81C81C75-6033-E14C-A8A0-859815D89AAC}" dt="2023-09-18T17:51:43.255" v="40" actId="1076"/>
          <ac:picMkLst>
            <pc:docMk/>
            <pc:sldMk cId="1692927022" sldId="279"/>
            <ac:picMk id="36" creationId="{F4FB244D-E082-2935-A9B0-7C741AEF113F}"/>
          </ac:picMkLst>
        </pc:picChg>
        <pc:inkChg chg="add del">
          <ac:chgData name="Cooper Wolfden" userId="f525498a-19e5-4cdf-b6a6-5e31e624164b" providerId="ADAL" clId="{81C81C75-6033-E14C-A8A0-859815D89AAC}" dt="2023-09-18T17:24:23.342" v="1"/>
          <ac:inkMkLst>
            <pc:docMk/>
            <pc:sldMk cId="1692927022" sldId="279"/>
            <ac:inkMk id="4" creationId="{0461F98B-224B-65B7-909E-378A10DF17B9}"/>
          </ac:inkMkLst>
        </pc:inkChg>
        <pc:inkChg chg="add del">
          <ac:chgData name="Cooper Wolfden" userId="f525498a-19e5-4cdf-b6a6-5e31e624164b" providerId="ADAL" clId="{81C81C75-6033-E14C-A8A0-859815D89AAC}" dt="2023-09-18T17:24:33.053" v="6"/>
          <ac:inkMkLst>
            <pc:docMk/>
            <pc:sldMk cId="1692927022" sldId="279"/>
            <ac:inkMk id="5" creationId="{41ADBE6D-1B30-E129-0403-990044516750}"/>
          </ac:inkMkLst>
        </pc:inkChg>
        <pc:inkChg chg="add del">
          <ac:chgData name="Cooper Wolfden" userId="f525498a-19e5-4cdf-b6a6-5e31e624164b" providerId="ADAL" clId="{81C81C75-6033-E14C-A8A0-859815D89AAC}" dt="2023-09-18T17:24:33.053" v="6"/>
          <ac:inkMkLst>
            <pc:docMk/>
            <pc:sldMk cId="1692927022" sldId="279"/>
            <ac:inkMk id="6" creationId="{749F0284-4D98-0E7C-9B10-AC4301305F26}"/>
          </ac:inkMkLst>
        </pc:inkChg>
        <pc:inkChg chg="add del">
          <ac:chgData name="Cooper Wolfden" userId="f525498a-19e5-4cdf-b6a6-5e31e624164b" providerId="ADAL" clId="{81C81C75-6033-E14C-A8A0-859815D89AAC}" dt="2023-09-18T17:24:33.053" v="6"/>
          <ac:inkMkLst>
            <pc:docMk/>
            <pc:sldMk cId="1692927022" sldId="279"/>
            <ac:inkMk id="7" creationId="{7DA4F983-35E6-E7B8-1ABB-4B6AF7D140D0}"/>
          </ac:inkMkLst>
        </pc:inkChg>
        <pc:inkChg chg="add del">
          <ac:chgData name="Cooper Wolfden" userId="f525498a-19e5-4cdf-b6a6-5e31e624164b" providerId="ADAL" clId="{81C81C75-6033-E14C-A8A0-859815D89AAC}" dt="2023-09-18T17:24:33.053" v="6"/>
          <ac:inkMkLst>
            <pc:docMk/>
            <pc:sldMk cId="1692927022" sldId="279"/>
            <ac:inkMk id="8" creationId="{EC66656F-353E-2046-22CD-A9A562E2C413}"/>
          </ac:inkMkLst>
        </pc:inkChg>
        <pc:inkChg chg="add del reco">
          <ac:chgData name="Cooper Wolfden" userId="f525498a-19e5-4cdf-b6a6-5e31e624164b" providerId="ADAL" clId="{81C81C75-6033-E14C-A8A0-859815D89AAC}" dt="2023-09-18T17:24:34.345" v="7"/>
          <ac:inkMkLst>
            <pc:docMk/>
            <pc:sldMk cId="1692927022" sldId="279"/>
            <ac:inkMk id="9" creationId="{28CE9A1F-6B6F-3B6D-40EC-43787B5D038D}"/>
          </ac:inkMkLst>
        </pc:inkChg>
        <pc:inkChg chg="add del">
          <ac:chgData name="Cooper Wolfden" userId="f525498a-19e5-4cdf-b6a6-5e31e624164b" providerId="ADAL" clId="{81C81C75-6033-E14C-A8A0-859815D89AAC}" dt="2023-09-18T17:24:46.980" v="9"/>
          <ac:inkMkLst>
            <pc:docMk/>
            <pc:sldMk cId="1692927022" sldId="279"/>
            <ac:inkMk id="10" creationId="{E6980307-8342-0515-2444-16DF03AEAFFC}"/>
          </ac:inkMkLst>
        </pc:inkChg>
        <pc:inkChg chg="add del">
          <ac:chgData name="Cooper Wolfden" userId="f525498a-19e5-4cdf-b6a6-5e31e624164b" providerId="ADAL" clId="{81C81C75-6033-E14C-A8A0-859815D89AAC}" dt="2023-09-18T17:50:18.437" v="28"/>
          <ac:inkMkLst>
            <pc:docMk/>
            <pc:sldMk cId="1692927022" sldId="279"/>
            <ac:inkMk id="14" creationId="{1B0546F7-615D-874D-C208-08295BAC8E84}"/>
          </ac:inkMkLst>
        </pc:inkChg>
        <pc:inkChg chg="add del">
          <ac:chgData name="Cooper Wolfden" userId="f525498a-19e5-4cdf-b6a6-5e31e624164b" providerId="ADAL" clId="{81C81C75-6033-E14C-A8A0-859815D89AAC}" dt="2023-09-18T17:50:18.437" v="28"/>
          <ac:inkMkLst>
            <pc:docMk/>
            <pc:sldMk cId="1692927022" sldId="279"/>
            <ac:inkMk id="15" creationId="{77D81912-F0F0-38AC-C16A-5C6DF4E038F6}"/>
          </ac:inkMkLst>
        </pc:inkChg>
        <pc:inkChg chg="add del">
          <ac:chgData name="Cooper Wolfden" userId="f525498a-19e5-4cdf-b6a6-5e31e624164b" providerId="ADAL" clId="{81C81C75-6033-E14C-A8A0-859815D89AAC}" dt="2023-09-18T17:50:18.437" v="28"/>
          <ac:inkMkLst>
            <pc:docMk/>
            <pc:sldMk cId="1692927022" sldId="279"/>
            <ac:inkMk id="16" creationId="{C21A346B-8061-DCFA-34E1-184A5C6923CF}"/>
          </ac:inkMkLst>
        </pc:inkChg>
        <pc:inkChg chg="add del">
          <ac:chgData name="Cooper Wolfden" userId="f525498a-19e5-4cdf-b6a6-5e31e624164b" providerId="ADAL" clId="{81C81C75-6033-E14C-A8A0-859815D89AAC}" dt="2023-09-18T17:50:18.437" v="28"/>
          <ac:inkMkLst>
            <pc:docMk/>
            <pc:sldMk cId="1692927022" sldId="279"/>
            <ac:inkMk id="18" creationId="{C2E4E927-B5C3-0DDF-BFBE-928DC34E996F}"/>
          </ac:inkMkLst>
        </pc:inkChg>
        <pc:inkChg chg="add del">
          <ac:chgData name="Cooper Wolfden" userId="f525498a-19e5-4cdf-b6a6-5e31e624164b" providerId="ADAL" clId="{81C81C75-6033-E14C-A8A0-859815D89AAC}" dt="2023-09-18T17:50:18.437" v="28"/>
          <ac:inkMkLst>
            <pc:docMk/>
            <pc:sldMk cId="1692927022" sldId="279"/>
            <ac:inkMk id="20" creationId="{F3A42541-4790-A195-A68A-60F656F9DA9C}"/>
          </ac:inkMkLst>
        </pc:inkChg>
        <pc:inkChg chg="add del">
          <ac:chgData name="Cooper Wolfden" userId="f525498a-19e5-4cdf-b6a6-5e31e624164b" providerId="ADAL" clId="{81C81C75-6033-E14C-A8A0-859815D89AAC}" dt="2023-09-18T17:50:18.437" v="28"/>
          <ac:inkMkLst>
            <pc:docMk/>
            <pc:sldMk cId="1692927022" sldId="279"/>
            <ac:inkMk id="21" creationId="{DFCE281D-DC34-2E80-C012-9000D60C2B1A}"/>
          </ac:inkMkLst>
        </pc:inkChg>
        <pc:inkChg chg="add del">
          <ac:chgData name="Cooper Wolfden" userId="f525498a-19e5-4cdf-b6a6-5e31e624164b" providerId="ADAL" clId="{81C81C75-6033-E14C-A8A0-859815D89AAC}" dt="2023-09-18T17:50:18.437" v="28"/>
          <ac:inkMkLst>
            <pc:docMk/>
            <pc:sldMk cId="1692927022" sldId="279"/>
            <ac:inkMk id="22" creationId="{FBE07AC3-4A02-B603-61F2-A1ECD97180B9}"/>
          </ac:inkMkLst>
        </pc:inkChg>
        <pc:inkChg chg="add del">
          <ac:chgData name="Cooper Wolfden" userId="f525498a-19e5-4cdf-b6a6-5e31e624164b" providerId="ADAL" clId="{81C81C75-6033-E14C-A8A0-859815D89AAC}" dt="2023-09-18T17:50:18.437" v="28"/>
          <ac:inkMkLst>
            <pc:docMk/>
            <pc:sldMk cId="1692927022" sldId="279"/>
            <ac:inkMk id="23" creationId="{36F3D1D2-DBCD-448C-211A-CC01D59DC84A}"/>
          </ac:inkMkLst>
        </pc:inkChg>
        <pc:inkChg chg="add">
          <ac:chgData name="Cooper Wolfden" userId="f525498a-19e5-4cdf-b6a6-5e31e624164b" providerId="ADAL" clId="{81C81C75-6033-E14C-A8A0-859815D89AAC}" dt="2023-09-18T17:50:17.890" v="27"/>
          <ac:inkMkLst>
            <pc:docMk/>
            <pc:sldMk cId="1692927022" sldId="279"/>
            <ac:inkMk id="24" creationId="{F31DC461-AF03-C72D-D44E-65435C13F72E}"/>
          </ac:inkMkLst>
        </pc:inkChg>
        <pc:inkChg chg="add reco">
          <ac:chgData name="Cooper Wolfden" userId="f525498a-19e5-4cdf-b6a6-5e31e624164b" providerId="ADAL" clId="{81C81C75-6033-E14C-A8A0-859815D89AAC}" dt="2023-09-18T17:50:18.437" v="28"/>
          <ac:inkMkLst>
            <pc:docMk/>
            <pc:sldMk cId="1692927022" sldId="279"/>
            <ac:inkMk id="25" creationId="{ADE3D2E7-9B50-F299-BE30-60FE237112D4}"/>
          </ac:inkMkLst>
        </pc:inkChg>
        <pc:inkChg chg="add">
          <ac:chgData name="Cooper Wolfden" userId="f525498a-19e5-4cdf-b6a6-5e31e624164b" providerId="ADAL" clId="{81C81C75-6033-E14C-A8A0-859815D89AAC}" dt="2023-09-18T17:50:19.649" v="29"/>
          <ac:inkMkLst>
            <pc:docMk/>
            <pc:sldMk cId="1692927022" sldId="279"/>
            <ac:inkMk id="26" creationId="{9EDB15F6-51EF-E1D0-5387-35E999CA51AC}"/>
          </ac:inkMkLst>
        </pc:inkChg>
        <pc:inkChg chg="add del">
          <ac:chgData name="Cooper Wolfden" userId="f525498a-19e5-4cdf-b6a6-5e31e624164b" providerId="ADAL" clId="{81C81C75-6033-E14C-A8A0-859815D89AAC}" dt="2023-09-18T17:50:23.718" v="36"/>
          <ac:inkMkLst>
            <pc:docMk/>
            <pc:sldMk cId="1692927022" sldId="279"/>
            <ac:inkMk id="27" creationId="{ED81EAEE-6FC1-4EA9-2079-4EA2B60541EE}"/>
          </ac:inkMkLst>
        </pc:inkChg>
        <pc:inkChg chg="add del">
          <ac:chgData name="Cooper Wolfden" userId="f525498a-19e5-4cdf-b6a6-5e31e624164b" providerId="ADAL" clId="{81C81C75-6033-E14C-A8A0-859815D89AAC}" dt="2023-09-18T17:50:23.718" v="36"/>
          <ac:inkMkLst>
            <pc:docMk/>
            <pc:sldMk cId="1692927022" sldId="279"/>
            <ac:inkMk id="28" creationId="{FD82B47E-D4A0-BE70-1B31-202EEF148F62}"/>
          </ac:inkMkLst>
        </pc:inkChg>
        <pc:inkChg chg="add del">
          <ac:chgData name="Cooper Wolfden" userId="f525498a-19e5-4cdf-b6a6-5e31e624164b" providerId="ADAL" clId="{81C81C75-6033-E14C-A8A0-859815D89AAC}" dt="2023-09-18T17:50:23.718" v="36"/>
          <ac:inkMkLst>
            <pc:docMk/>
            <pc:sldMk cId="1692927022" sldId="279"/>
            <ac:inkMk id="29" creationId="{146D326A-63B5-8879-6A16-C837FDEFD2EC}"/>
          </ac:inkMkLst>
        </pc:inkChg>
        <pc:inkChg chg="add del">
          <ac:chgData name="Cooper Wolfden" userId="f525498a-19e5-4cdf-b6a6-5e31e624164b" providerId="ADAL" clId="{81C81C75-6033-E14C-A8A0-859815D89AAC}" dt="2023-09-18T17:50:23.718" v="36"/>
          <ac:inkMkLst>
            <pc:docMk/>
            <pc:sldMk cId="1692927022" sldId="279"/>
            <ac:inkMk id="30" creationId="{6D60E0BE-9767-A512-4F5B-1DBE08D7D33A}"/>
          </ac:inkMkLst>
        </pc:inkChg>
        <pc:inkChg chg="add del">
          <ac:chgData name="Cooper Wolfden" userId="f525498a-19e5-4cdf-b6a6-5e31e624164b" providerId="ADAL" clId="{81C81C75-6033-E14C-A8A0-859815D89AAC}" dt="2023-09-18T17:50:23.718" v="36"/>
          <ac:inkMkLst>
            <pc:docMk/>
            <pc:sldMk cId="1692927022" sldId="279"/>
            <ac:inkMk id="31" creationId="{E7CACEB2-0B04-1324-2129-669723231A2C}"/>
          </ac:inkMkLst>
        </pc:inkChg>
        <pc:inkChg chg="add">
          <ac:chgData name="Cooper Wolfden" userId="f525498a-19e5-4cdf-b6a6-5e31e624164b" providerId="ADAL" clId="{81C81C75-6033-E14C-A8A0-859815D89AAC}" dt="2023-09-18T17:50:22.783" v="35"/>
          <ac:inkMkLst>
            <pc:docMk/>
            <pc:sldMk cId="1692927022" sldId="279"/>
            <ac:inkMk id="32" creationId="{FF95A5CF-532C-0886-1568-A111ED5294C4}"/>
          </ac:inkMkLst>
        </pc:inkChg>
        <pc:inkChg chg="add reco">
          <ac:chgData name="Cooper Wolfden" userId="f525498a-19e5-4cdf-b6a6-5e31e624164b" providerId="ADAL" clId="{81C81C75-6033-E14C-A8A0-859815D89AAC}" dt="2023-09-18T17:50:23.718" v="36"/>
          <ac:inkMkLst>
            <pc:docMk/>
            <pc:sldMk cId="1692927022" sldId="279"/>
            <ac:inkMk id="33" creationId="{8B5F3688-097E-867B-F11B-7132AC7B4EFD}"/>
          </ac:inkMkLst>
        </pc:inkChg>
      </pc:sldChg>
      <pc:sldChg chg="modSp">
        <pc:chgData name="Cooper Wolfden" userId="f525498a-19e5-4cdf-b6a6-5e31e624164b" providerId="ADAL" clId="{81C81C75-6033-E14C-A8A0-859815D89AAC}" dt="2023-09-18T17:58:50.425" v="287" actId="20577"/>
        <pc:sldMkLst>
          <pc:docMk/>
          <pc:sldMk cId="1970453955" sldId="280"/>
        </pc:sldMkLst>
        <pc:spChg chg="mod">
          <ac:chgData name="Cooper Wolfden" userId="f525498a-19e5-4cdf-b6a6-5e31e624164b" providerId="ADAL" clId="{81C81C75-6033-E14C-A8A0-859815D89AAC}" dt="2023-09-18T17:58:50.425" v="287" actId="20577"/>
          <ac:spMkLst>
            <pc:docMk/>
            <pc:sldMk cId="1970453955" sldId="280"/>
            <ac:spMk id="6" creationId="{97FCFA3C-5306-4790-A0B4-5AB6F3C4B53D}"/>
          </ac:spMkLst>
        </pc:spChg>
      </pc:sldChg>
      <pc:sldChg chg="addSp delSp modSp">
        <pc:chgData name="Cooper Wolfden" userId="f525498a-19e5-4cdf-b6a6-5e31e624164b" providerId="ADAL" clId="{81C81C75-6033-E14C-A8A0-859815D89AAC}" dt="2023-09-18T17:53:57.500" v="52" actId="1076"/>
        <pc:sldMkLst>
          <pc:docMk/>
          <pc:sldMk cId="2171516521" sldId="299"/>
        </pc:sldMkLst>
        <pc:graphicFrameChg chg="add mod modGraphic">
          <ac:chgData name="Cooper Wolfden" userId="f525498a-19e5-4cdf-b6a6-5e31e624164b" providerId="ADAL" clId="{81C81C75-6033-E14C-A8A0-859815D89AAC}" dt="2023-09-18T17:53:57.500" v="52" actId="1076"/>
          <ac:graphicFrameMkLst>
            <pc:docMk/>
            <pc:sldMk cId="2171516521" sldId="299"/>
            <ac:graphicFrameMk id="5" creationId="{810C7FBD-217E-FDD0-A259-80E764018DA8}"/>
          </ac:graphicFrameMkLst>
        </pc:graphicFrameChg>
        <pc:inkChg chg="add del">
          <ac:chgData name="Cooper Wolfden" userId="f525498a-19e5-4cdf-b6a6-5e31e624164b" providerId="ADAL" clId="{81C81C75-6033-E14C-A8A0-859815D89AAC}" dt="2023-09-18T17:53:38.958" v="47"/>
          <ac:inkMkLst>
            <pc:docMk/>
            <pc:sldMk cId="2171516521" sldId="299"/>
            <ac:inkMk id="6" creationId="{CE20EEBB-0F07-4BFC-72BD-7EA1D7CCF124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95BD4-47CA-4DF2-9707-375ED0748C18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4A806-E0E2-4502-9F81-54735FB0B0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395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4A806-E0E2-4502-9F81-54735FB0B03C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34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4A806-E0E2-4502-9F81-54735FB0B03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305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4A806-E0E2-4502-9F81-54735FB0B03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0949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D4A806-E0E2-4502-9F81-54735FB0B03C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906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586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1116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8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331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52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45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331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019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611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59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766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199FCD-D3BE-4F92-A2BE-A2C9B5E4AF7E}" type="datetimeFigureOut">
              <a:rPr lang="en-AU" smtClean="0"/>
              <a:t>19/09/2023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31F6E13-DE3B-4DD1-9274-4F1BE7C520F5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42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3182-A503-7CA2-AFA6-2CB429E90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Performance Augmentation Using Biosignals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96C68-1BC8-AEE5-E75D-16FC4DDB2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Cooper Wolfden</a:t>
            </a:r>
          </a:p>
          <a:p>
            <a:r>
              <a:rPr lang="en-AU" dirty="0"/>
              <a:t>Supervisor: Kenneth </a:t>
            </a:r>
            <a:r>
              <a:rPr lang="en-AU" dirty="0" err="1"/>
              <a:t>POpe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390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09A6-0138-41CF-95E1-F92C9F85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 Controller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E88B4F-244A-4057-894E-4C6D8CE2C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5126"/>
            <a:ext cx="3902933" cy="11364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99E23-D6E9-DB16-A77A-507E88C03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AU" dirty="0"/>
              <a:t>Testing fixture for prototyping</a:t>
            </a:r>
          </a:p>
          <a:p>
            <a:pPr lvl="1"/>
            <a:r>
              <a:rPr lang="en-AU" dirty="0"/>
              <a:t>Both using the same interface</a:t>
            </a:r>
          </a:p>
          <a:p>
            <a:pPr lvl="1"/>
            <a:r>
              <a:rPr lang="en-AU" dirty="0"/>
              <a:t>Allows prototyping without costly DMX fixtures</a:t>
            </a:r>
          </a:p>
          <a:p>
            <a:r>
              <a:rPr lang="en-AU" dirty="0"/>
              <a:t>Interface allows full control from MATLAB</a:t>
            </a:r>
          </a:p>
          <a:p>
            <a:pPr lvl="1"/>
            <a:r>
              <a:rPr lang="en-AU" dirty="0"/>
              <a:t>TCP/IP Interface</a:t>
            </a:r>
          </a:p>
          <a:p>
            <a:pPr lvl="1"/>
            <a:r>
              <a:rPr lang="en-AU" dirty="0"/>
              <a:t>Most high-level programming languages support</a:t>
            </a:r>
          </a:p>
        </p:txBody>
      </p:sp>
      <p:pic>
        <p:nvPicPr>
          <p:cNvPr id="5" name="Picture 4" descr="A circuit board with red lights&#10;&#10;Description automatically generated">
            <a:extLst>
              <a:ext uri="{FF2B5EF4-FFF2-40B4-BE49-F238E27FC236}">
                <a16:creationId xmlns:a16="http://schemas.microsoft.com/office/drawing/2014/main" id="{065D6AFF-2804-794E-1E1D-A189A103E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09134" y="2491882"/>
            <a:ext cx="3983527" cy="29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1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09A6-0138-41CF-95E1-F92C9F85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 Controller Results</a:t>
            </a:r>
          </a:p>
        </p:txBody>
      </p:sp>
      <p:pic>
        <p:nvPicPr>
          <p:cNvPr id="4" name="V_20230911_162947_ES3">
            <a:hlinkClick r:id="" action="ppaction://media"/>
            <a:extLst>
              <a:ext uri="{FF2B5EF4-FFF2-40B4-BE49-F238E27FC236}">
                <a16:creationId xmlns:a16="http://schemas.microsoft.com/office/drawing/2014/main" id="{461D36B3-8C9F-4C1A-83C1-1FB129133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1" y="1815883"/>
            <a:ext cx="7945120" cy="4469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493B4-563E-477B-ABC8-93768FB7C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5126"/>
            <a:ext cx="3902933" cy="11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7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5F57-B465-4AAC-B9F2-5A3C80F0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Off-Body PC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47DA1-4CC0-4D63-AE79-BCF3EB45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Link between on-body device and music/lights</a:t>
            </a:r>
          </a:p>
          <a:p>
            <a:r>
              <a:rPr lang="en-AU" dirty="0"/>
              <a:t>Signal processing of system happens here</a:t>
            </a:r>
          </a:p>
          <a:p>
            <a:r>
              <a:rPr lang="en-AU" dirty="0"/>
              <a:t>Technician interface to system</a:t>
            </a:r>
          </a:p>
          <a:p>
            <a:pPr lvl="1"/>
            <a:r>
              <a:rPr lang="en-AU" dirty="0"/>
              <a:t>Transform from signals to artistic output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E679AEC-BE9E-41B0-869A-7688A195C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6" y="358974"/>
            <a:ext cx="3902934" cy="114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9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5F57-B465-4AAC-B9F2-5A3C80F0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Off-Body PC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47DA1-4CC0-4D63-AE79-BCF3EB45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Must be low latency, versatile, resource light</a:t>
            </a:r>
          </a:p>
          <a:p>
            <a:r>
              <a:rPr lang="en-AU" dirty="0"/>
              <a:t>No protocol for sending data</a:t>
            </a:r>
          </a:p>
          <a:p>
            <a:pPr lvl="1"/>
            <a:r>
              <a:rPr lang="en-AU" dirty="0"/>
              <a:t>Sensors with different bit resolutions, sampling frequencies, etc</a:t>
            </a:r>
          </a:p>
          <a:p>
            <a:pPr lvl="1"/>
            <a:r>
              <a:rPr lang="en-AU" dirty="0"/>
              <a:t>Sensor design is a stretch goal</a:t>
            </a:r>
          </a:p>
          <a:p>
            <a:pPr lvl="1"/>
            <a:r>
              <a:rPr lang="en-AU" dirty="0"/>
              <a:t>Don’t want to limit sensors due to protocol</a:t>
            </a:r>
          </a:p>
          <a:p>
            <a:pPr lvl="1"/>
            <a:r>
              <a:rPr lang="en-AU" dirty="0"/>
              <a:t>Don’t want to limit sensors with poor protocol choice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E679AEC-BE9E-41B0-869A-7688A195C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6" y="358974"/>
            <a:ext cx="3902934" cy="114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5F57-B465-4AAC-B9F2-5A3C80F0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Off-Body PC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47DA1-4CC0-4D63-AE79-BCF3EB45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Flexible protocol</a:t>
            </a:r>
          </a:p>
          <a:p>
            <a:pPr lvl="1"/>
            <a:r>
              <a:rPr lang="en-AU" dirty="0"/>
              <a:t>Terminators instead of fixed data length</a:t>
            </a:r>
          </a:p>
          <a:p>
            <a:pPr lvl="1"/>
            <a:r>
              <a:rPr lang="en-AU" dirty="0"/>
              <a:t>Limits data character set</a:t>
            </a:r>
          </a:p>
          <a:p>
            <a:pPr lvl="2"/>
            <a:r>
              <a:rPr lang="en-AU" dirty="0"/>
              <a:t>33% overhead</a:t>
            </a:r>
          </a:p>
          <a:p>
            <a:pPr lvl="2"/>
            <a:r>
              <a:rPr lang="en-AU" dirty="0"/>
              <a:t>Future work could reduce to 25%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E679AEC-BE9E-41B0-869A-7688A195C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6" y="358974"/>
            <a:ext cx="3902934" cy="1146855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EB7EA4-43B4-9E75-0888-BD3EDBB71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97794"/>
              </p:ext>
            </p:extLst>
          </p:nvPr>
        </p:nvGraphicFramePr>
        <p:xfrm>
          <a:off x="2031998" y="3685374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381401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47201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Header 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259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309C07-A25E-E674-A14F-1373542BE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996010"/>
              </p:ext>
            </p:extLst>
          </p:nvPr>
        </p:nvGraphicFramePr>
        <p:xfrm>
          <a:off x="2032000" y="4105165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381401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472019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6248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0644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Data Byte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Data Byte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Data Byte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Data Byte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2597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7127CB-669D-7272-5729-D79C649AA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60056"/>
              </p:ext>
            </p:extLst>
          </p:nvPr>
        </p:nvGraphicFramePr>
        <p:xfrm>
          <a:off x="2032000" y="4890524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381401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472019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06248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0644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Data Byte n-2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Data Byte 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Data Byte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Terminator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25975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8C809-98FE-D7BA-11EB-7C192C33F67A}"/>
              </a:ext>
            </a:extLst>
          </p:cNvPr>
          <p:cNvCxnSpPr>
            <a:cxnSpLocks/>
          </p:cNvCxnSpPr>
          <p:nvPr/>
        </p:nvCxnSpPr>
        <p:spPr>
          <a:xfrm>
            <a:off x="3033757" y="4544337"/>
            <a:ext cx="0" cy="29723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92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5F57-B465-4AAC-B9F2-5A3C80F0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Off-Body PC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47DA1-4CC0-4D63-AE79-BCF3EB45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Process data streams in MATLAB</a:t>
            </a:r>
          </a:p>
          <a:p>
            <a:pPr lvl="1"/>
            <a:r>
              <a:rPr lang="en-AU" dirty="0"/>
              <a:t>Callback function to receive data</a:t>
            </a:r>
          </a:p>
          <a:p>
            <a:pPr lvl="1"/>
            <a:r>
              <a:rPr lang="en-AU" dirty="0"/>
              <a:t>Variably sized FIFO</a:t>
            </a:r>
            <a:r>
              <a:rPr lang="en-AU" baseline="30000" dirty="0"/>
              <a:t>[3] </a:t>
            </a:r>
            <a:r>
              <a:rPr lang="en-AU" dirty="0"/>
              <a:t>buffers for different signals</a:t>
            </a:r>
          </a:p>
          <a:p>
            <a:pPr lvl="1"/>
            <a:r>
              <a:rPr lang="en-AU" dirty="0"/>
              <a:t>Identical processing of real signal and test signal</a:t>
            </a:r>
          </a:p>
          <a:p>
            <a:pPr lvl="1"/>
            <a:r>
              <a:rPr lang="en-AU" dirty="0"/>
              <a:t>Round trip time of 30ms for 32 bytes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E679AEC-BE9E-41B0-869A-7688A195C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6" y="358974"/>
            <a:ext cx="3902934" cy="114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91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3B8B-0100-1A6A-2A9A-9B13B368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On-Body Device</a:t>
            </a:r>
          </a:p>
        </p:txBody>
      </p:sp>
      <p:pic>
        <p:nvPicPr>
          <p:cNvPr id="6" name="Picture 5" descr="A black and white diagram&#10;&#10;Description automatically generated">
            <a:extLst>
              <a:ext uri="{FF2B5EF4-FFF2-40B4-BE49-F238E27FC236}">
                <a16:creationId xmlns:a16="http://schemas.microsoft.com/office/drawing/2014/main" id="{90A00578-7CC5-AEC8-BF14-2ADA2BD8F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79"/>
          <a:stretch/>
        </p:blipFill>
        <p:spPr>
          <a:xfrm>
            <a:off x="1951667" y="2439247"/>
            <a:ext cx="8144833" cy="3015826"/>
          </a:xfrm>
          <a:prstGeom prst="rect">
            <a:avLst/>
          </a:prstGeom>
        </p:spPr>
      </p:pic>
      <p:pic>
        <p:nvPicPr>
          <p:cNvPr id="4" name="Picture 3" descr="A green circuit board with a black button and a blue wire&#10;&#10;Description automatically generated">
            <a:extLst>
              <a:ext uri="{FF2B5EF4-FFF2-40B4-BE49-F238E27FC236}">
                <a16:creationId xmlns:a16="http://schemas.microsoft.com/office/drawing/2014/main" id="{6AF663CE-164C-A427-E387-77A58B08EA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2" t="12689" r="12891" b="18073"/>
          <a:stretch/>
        </p:blipFill>
        <p:spPr>
          <a:xfrm rot="10800000">
            <a:off x="3948384" y="2439247"/>
            <a:ext cx="4356191" cy="3015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blue rectangular object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216E973F-BD98-22A6-2EAA-A2D98E9F9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6" y="356578"/>
            <a:ext cx="3903433" cy="11598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5F5F78-C1A2-0989-A682-A8B49D40CECC}"/>
              </a:ext>
            </a:extLst>
          </p:cNvPr>
          <p:cNvCxnSpPr/>
          <p:nvPr/>
        </p:nvCxnSpPr>
        <p:spPr>
          <a:xfrm>
            <a:off x="3413760" y="3246120"/>
            <a:ext cx="542243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97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17F7-73E8-6CA6-1252-6267A248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ESP32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CB52-3A94-34C5-CE63-8E4A3E173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Communication bridge between on-body device and off-body PC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A0580-D62E-3EEC-001E-ED7B1701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56578"/>
            <a:ext cx="3898408" cy="1141481"/>
          </a:xfrm>
          <a:prstGeom prst="rect">
            <a:avLst/>
          </a:prstGeom>
        </p:spPr>
      </p:pic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E1454071-D635-2CCD-A702-B92C0787F2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 t="10989" r="14958" b="16392"/>
          <a:stretch/>
        </p:blipFill>
        <p:spPr>
          <a:xfrm rot="5400000">
            <a:off x="7959389" y="2518713"/>
            <a:ext cx="4023362" cy="31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6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17F7-73E8-6CA6-1252-6267A248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ESP32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CB52-3A94-34C5-CE63-8E4A3E173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Board only programs intermittently</a:t>
            </a:r>
          </a:p>
          <a:p>
            <a:pPr lvl="1"/>
            <a:r>
              <a:rPr lang="en-AU" dirty="0"/>
              <a:t>Must be placed in correct boot mode</a:t>
            </a:r>
          </a:p>
          <a:p>
            <a:pPr lvl="1"/>
            <a:r>
              <a:rPr lang="en-AU" dirty="0"/>
              <a:t>No easy way to check if correctly set</a:t>
            </a:r>
          </a:p>
          <a:p>
            <a:pPr lvl="1"/>
            <a:r>
              <a:rPr lang="en-AU" dirty="0"/>
              <a:t>Reset without warning due to brownout detection reset</a:t>
            </a:r>
          </a:p>
          <a:p>
            <a:pPr lvl="1"/>
            <a:r>
              <a:rPr lang="en-AU" dirty="0"/>
              <a:t>Failure to program &gt;50% of time</a:t>
            </a:r>
          </a:p>
          <a:p>
            <a:r>
              <a:rPr lang="en-AU" dirty="0"/>
              <a:t>Compilation is slow, failure wastes time</a:t>
            </a:r>
          </a:p>
          <a:p>
            <a:pPr lvl="1"/>
            <a:r>
              <a:rPr lang="en-AU" dirty="0"/>
              <a:t>Compilation takes around 40 seconds (PIC takes 2 seconds)</a:t>
            </a:r>
          </a:p>
          <a:p>
            <a:pPr lvl="1"/>
            <a:r>
              <a:rPr lang="en-AU" dirty="0"/>
              <a:t>Miniscule recompilation optimisation </a:t>
            </a:r>
          </a:p>
          <a:p>
            <a:pPr lvl="1"/>
            <a:r>
              <a:rPr lang="en-AU" dirty="0"/>
              <a:t>Need to recompile even when nothing has changed</a:t>
            </a:r>
          </a:p>
          <a:p>
            <a:pPr lvl="1"/>
            <a:r>
              <a:rPr lang="en-AU" dirty="0"/>
              <a:t>Do not want to program often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2A0580-D62E-3EEC-001E-ED7B17013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56578"/>
            <a:ext cx="3898408" cy="114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6A5526-4B7F-4612-A0A0-DE6A0C0DF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56578"/>
            <a:ext cx="3898408" cy="1141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A53D3-9A43-4D88-A13C-E807CDD2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ESP32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2699F-929E-4676-A339-4317B8076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Implemented Over-The-Air updates</a:t>
            </a:r>
          </a:p>
          <a:p>
            <a:pPr lvl="1"/>
            <a:r>
              <a:rPr lang="en-AU" dirty="0"/>
              <a:t>Does not need to put into specific boot mode</a:t>
            </a:r>
          </a:p>
          <a:p>
            <a:pPr lvl="1"/>
            <a:r>
              <a:rPr lang="en-AU" dirty="0"/>
              <a:t>Allows wireless programming</a:t>
            </a:r>
          </a:p>
          <a:p>
            <a:pPr lvl="1"/>
            <a:r>
              <a:rPr lang="en-AU" dirty="0"/>
              <a:t>Successfully programs &gt;95% of the time</a:t>
            </a:r>
          </a:p>
          <a:p>
            <a:r>
              <a:rPr lang="en-AU" dirty="0"/>
              <a:t>Originally contained protocol definition</a:t>
            </a:r>
          </a:p>
          <a:p>
            <a:pPr lvl="1"/>
            <a:r>
              <a:rPr lang="en-AU" dirty="0"/>
              <a:t>Easier to prove device was functional</a:t>
            </a:r>
          </a:p>
          <a:p>
            <a:pPr lvl="1"/>
            <a:r>
              <a:rPr lang="en-AU" dirty="0"/>
              <a:t>Required protocol to be fixed</a:t>
            </a:r>
          </a:p>
          <a:p>
            <a:pPr lvl="1"/>
            <a:r>
              <a:rPr lang="en-AU" dirty="0"/>
              <a:t>Protocol defined in several places</a:t>
            </a:r>
          </a:p>
          <a:p>
            <a:r>
              <a:rPr lang="en-AU" dirty="0"/>
              <a:t>Over several iterations device became generic</a:t>
            </a:r>
          </a:p>
          <a:p>
            <a:pPr lvl="1"/>
            <a:r>
              <a:rPr lang="en-AU" dirty="0"/>
              <a:t>Allows device to be unaware of changes to protocol</a:t>
            </a:r>
          </a:p>
          <a:p>
            <a:pPr lvl="1"/>
            <a:r>
              <a:rPr lang="en-AU" dirty="0"/>
              <a:t>No reprogramming required</a:t>
            </a:r>
          </a:p>
          <a:p>
            <a:pPr lvl="2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269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CA9E-1D0D-430F-88FB-CEC72ABA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CF0C6-E5E4-8A1C-74CE-5D2DF40B0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Additional tool for performers to use</a:t>
            </a:r>
          </a:p>
          <a:p>
            <a:r>
              <a:rPr lang="en-AU" dirty="0"/>
              <a:t>Music responding to dancers</a:t>
            </a:r>
          </a:p>
        </p:txBody>
      </p:sp>
      <p:pic>
        <p:nvPicPr>
          <p:cNvPr id="4" name="Alvin Lucier - Music For Solo Performer (1965)">
            <a:hlinkClick r:id="" action="ppaction://media"/>
            <a:extLst>
              <a:ext uri="{FF2B5EF4-FFF2-40B4-BE49-F238E27FC236}">
                <a16:creationId xmlns:a16="http://schemas.microsoft.com/office/drawing/2014/main" id="{EDE85B18-D5B2-D183-1AFD-D18A43BC28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3111" end="121004.4"/>
                  <p14:fade in="750" out="7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1220" y="1958248"/>
            <a:ext cx="51435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175688-501B-F492-DEF9-6490FDC789F6}"/>
              </a:ext>
            </a:extLst>
          </p:cNvPr>
          <p:cNvSpPr txBox="1"/>
          <p:nvPr/>
        </p:nvSpPr>
        <p:spPr>
          <a:xfrm>
            <a:off x="5951220" y="5499762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Alvin </a:t>
            </a:r>
            <a:r>
              <a:rPr lang="en-AU" dirty="0" err="1"/>
              <a:t>Lucier</a:t>
            </a:r>
            <a:r>
              <a:rPr lang="en-AU" dirty="0"/>
              <a:t> – “Music For Solo Performer” (1965)</a:t>
            </a:r>
            <a:r>
              <a:rPr lang="en-AU" baseline="30000" dirty="0"/>
              <a:t>[1]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326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0B98-1110-015F-1701-C78AC6FA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PIC32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3F4AD-29A1-5E5B-2FA5-33B06557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“Brain” of on-body device</a:t>
            </a:r>
          </a:p>
          <a:p>
            <a:r>
              <a:rPr lang="en-AU" dirty="0"/>
              <a:t>Communicates with all on-body devices and sensors</a:t>
            </a:r>
          </a:p>
          <a:p>
            <a:r>
              <a:rPr lang="en-AU" dirty="0"/>
              <a:t>Most visited place for engineering changes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BC265-F869-4465-ABE2-A0B4E2365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2489"/>
            <a:ext cx="3898408" cy="1136470"/>
          </a:xfrm>
          <a:prstGeom prst="rect">
            <a:avLst/>
          </a:prstGeom>
        </p:spPr>
      </p:pic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B9D0820-ADB1-DC59-2D3D-A35EA73BA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24"/>
          <a:stretch/>
        </p:blipFill>
        <p:spPr>
          <a:xfrm rot="5400000">
            <a:off x="7659842" y="1980147"/>
            <a:ext cx="3835753" cy="39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3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0B98-1110-015F-1701-C78AC6FA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PIC32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3F4AD-29A1-5E5B-2FA5-33B06557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Clock configuration must be done manually</a:t>
            </a:r>
          </a:p>
          <a:p>
            <a:pPr lvl="1"/>
            <a:r>
              <a:rPr lang="en-AU" dirty="0"/>
              <a:t>Unable to debug if not correct</a:t>
            </a:r>
          </a:p>
          <a:p>
            <a:pPr lvl="1"/>
            <a:r>
              <a:rPr lang="en-AU" dirty="0"/>
              <a:t>Microcontroller is programmed in C</a:t>
            </a:r>
          </a:p>
          <a:p>
            <a:pPr lvl="1"/>
            <a:r>
              <a:rPr lang="en-AU" dirty="0"/>
              <a:t>Lack of community support (not an Arduino)</a:t>
            </a:r>
          </a:p>
          <a:p>
            <a:r>
              <a:rPr lang="en-AU" dirty="0"/>
              <a:t>No library support for hardware</a:t>
            </a:r>
          </a:p>
          <a:p>
            <a:r>
              <a:rPr lang="en-AU" dirty="0"/>
              <a:t>Limited memory environment</a:t>
            </a:r>
          </a:p>
          <a:p>
            <a:pPr lvl="1"/>
            <a:r>
              <a:rPr lang="en-AU" dirty="0"/>
              <a:t>Heap not allocated</a:t>
            </a:r>
          </a:p>
          <a:p>
            <a:pPr lvl="1"/>
            <a:r>
              <a:rPr lang="en-AU" dirty="0"/>
              <a:t>Variable sized data difficult to work with</a:t>
            </a:r>
          </a:p>
          <a:p>
            <a:r>
              <a:rPr lang="en-AU" dirty="0"/>
              <a:t>Non-prototype friendly design</a:t>
            </a:r>
          </a:p>
          <a:p>
            <a:pPr lvl="1"/>
            <a:r>
              <a:rPr lang="en-AU" dirty="0"/>
              <a:t>No LEDs</a:t>
            </a:r>
          </a:p>
          <a:p>
            <a:pPr lvl="1"/>
            <a:r>
              <a:rPr lang="en-AU" dirty="0"/>
              <a:t>Few test points (none on communication lines)</a:t>
            </a:r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BC265-F869-4465-ABE2-A0B4E2365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2489"/>
            <a:ext cx="3898408" cy="11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9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0B98-1110-015F-1701-C78AC6FA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PIC32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3F4AD-29A1-5E5B-2FA5-33B06557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Clock speed can be set up to 80MHz</a:t>
            </a:r>
          </a:p>
          <a:p>
            <a:pPr lvl="1"/>
            <a:r>
              <a:rPr lang="en-AU" dirty="0"/>
              <a:t>Slower speeds also available for power saving</a:t>
            </a:r>
          </a:p>
          <a:p>
            <a:pPr lvl="1"/>
            <a:r>
              <a:rPr lang="en-AU" dirty="0"/>
              <a:t>Timing verified using oscilloscope</a:t>
            </a:r>
          </a:p>
          <a:p>
            <a:pPr marL="201168" lvl="1" indent="0">
              <a:buNone/>
            </a:pPr>
            <a:endParaRPr lang="en-AU" dirty="0"/>
          </a:p>
          <a:p>
            <a:pPr marL="201168" lvl="1" indent="0">
              <a:buNone/>
            </a:pPr>
            <a:endParaRPr lang="en-AU" dirty="0"/>
          </a:p>
          <a:p>
            <a:pPr marL="201168" lvl="1" indent="0">
              <a:buNone/>
            </a:pPr>
            <a:endParaRPr lang="en-AU" dirty="0"/>
          </a:p>
          <a:p>
            <a:r>
              <a:rPr lang="en-AU" dirty="0"/>
              <a:t>Custom drivers for all peripheral hardware</a:t>
            </a:r>
          </a:p>
          <a:p>
            <a:pPr lvl="1"/>
            <a:r>
              <a:rPr lang="en-AU" dirty="0"/>
              <a:t>Only hardware related dependencies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BC265-F869-4465-ABE2-A0B4E2365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2489"/>
            <a:ext cx="3898408" cy="1136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87880-7F98-0DF4-89F4-A2CE596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4380"/>
            <a:ext cx="5729549" cy="1922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0EC73-5DF3-70C2-0BD0-F00152B2B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19131"/>
            <a:ext cx="5729549" cy="22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15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50B98-1110-015F-1701-C78AC6FA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PIC32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3F4AD-29A1-5E5B-2FA5-33B06557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Variable data packets</a:t>
            </a:r>
          </a:p>
          <a:p>
            <a:pPr lvl="1"/>
            <a:r>
              <a:rPr lang="en-AU" dirty="0"/>
              <a:t>Data packet defined as structs</a:t>
            </a:r>
          </a:p>
          <a:p>
            <a:pPr lvl="1"/>
            <a:r>
              <a:rPr lang="en-AU" dirty="0"/>
              <a:t>Fixed length encoding based on size of structs</a:t>
            </a:r>
          </a:p>
          <a:p>
            <a:pPr lvl="1"/>
            <a:r>
              <a:rPr lang="en-AU" dirty="0"/>
              <a:t>Packets can be changed while maintaining fixed length at runtime</a:t>
            </a:r>
          </a:p>
          <a:p>
            <a:r>
              <a:rPr lang="en-AU" dirty="0" err="1"/>
              <a:t>Wifi</a:t>
            </a:r>
            <a:r>
              <a:rPr lang="en-AU" dirty="0"/>
              <a:t> debugging using </a:t>
            </a:r>
            <a:r>
              <a:rPr lang="en-AU" dirty="0" err="1"/>
              <a:t>printf</a:t>
            </a:r>
            <a:endParaRPr lang="en-AU" dirty="0"/>
          </a:p>
          <a:p>
            <a:pPr lvl="1"/>
            <a:r>
              <a:rPr lang="en-AU" dirty="0"/>
              <a:t>Implemented custom debug function</a:t>
            </a:r>
          </a:p>
          <a:p>
            <a:pPr lvl="1"/>
            <a:r>
              <a:rPr lang="en-AU" dirty="0"/>
              <a:t>Since protocol is flexible, just added header</a:t>
            </a:r>
          </a:p>
          <a:p>
            <a:pPr lvl="1"/>
            <a:r>
              <a:rPr lang="en-AU" dirty="0"/>
              <a:t>No additional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BC265-F869-4465-ABE2-A0B4E2365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2489"/>
            <a:ext cx="3898408" cy="11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23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9B49-D4CD-468B-96AE-50EFCF43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ADC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AFD28-5616-4553-BFAF-7D78E038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Chip designed specifically for heart monitoring</a:t>
            </a:r>
          </a:p>
          <a:p>
            <a:r>
              <a:rPr lang="en-AU" dirty="0"/>
              <a:t>24-bit resolution, 4-channel ADC</a:t>
            </a:r>
          </a:p>
          <a:p>
            <a:r>
              <a:rPr lang="en-AU" dirty="0"/>
              <a:t>SPI communication with PIC32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F8063-A820-47C0-BAC2-3C3AECF99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2488"/>
            <a:ext cx="3898408" cy="1136470"/>
          </a:xfrm>
          <a:prstGeom prst="rect">
            <a:avLst/>
          </a:prstGeom>
        </p:spPr>
      </p:pic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6B87AA48-99A9-3364-8FCE-E45F14B3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7" t="12557" r="23988" b="11650"/>
          <a:stretch/>
        </p:blipFill>
        <p:spPr>
          <a:xfrm rot="5400000">
            <a:off x="7441851" y="1900683"/>
            <a:ext cx="4068240" cy="42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52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9B49-D4CD-468B-96AE-50EFCF43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ADC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AFD28-5616-4553-BFAF-7D78E038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No test points on communication lines</a:t>
            </a:r>
          </a:p>
          <a:p>
            <a:r>
              <a:rPr lang="en-AU" dirty="0"/>
              <a:t>Device responds to some commands but not others</a:t>
            </a:r>
          </a:p>
          <a:p>
            <a:pPr lvl="1"/>
            <a:r>
              <a:rPr lang="en-AU" dirty="0"/>
              <a:t>Non-typical SPI communication</a:t>
            </a:r>
          </a:p>
          <a:p>
            <a:r>
              <a:rPr lang="en-AU" dirty="0"/>
              <a:t>Many potential timing/configuration issues</a:t>
            </a:r>
          </a:p>
          <a:p>
            <a:pPr lvl="1"/>
            <a:r>
              <a:rPr lang="en-AU" dirty="0"/>
              <a:t>Hard to determine what specific combination</a:t>
            </a:r>
          </a:p>
          <a:p>
            <a:r>
              <a:rPr lang="en-AU" dirty="0"/>
              <a:t>Missing physical control lines</a:t>
            </a:r>
          </a:p>
          <a:p>
            <a:pPr lvl="1"/>
            <a:r>
              <a:rPr lang="en-AU" dirty="0"/>
              <a:t>No way to hardware reset device via PIC32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F8063-A820-47C0-BAC2-3C3AECF99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2488"/>
            <a:ext cx="3898408" cy="11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22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9B49-D4CD-468B-96AE-50EFCF43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AFD28-5616-4553-BFAF-7D78E038C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Hand soldered wires to device pins for probing</a:t>
            </a:r>
          </a:p>
          <a:p>
            <a:pPr lvl="1"/>
            <a:r>
              <a:rPr lang="en-AU" dirty="0"/>
              <a:t>Thankyou Craig Dawson</a:t>
            </a:r>
          </a:p>
          <a:p>
            <a:r>
              <a:rPr lang="en-AU" dirty="0"/>
              <a:t>Slowed down communication</a:t>
            </a:r>
          </a:p>
          <a:p>
            <a:pPr lvl="1"/>
            <a:r>
              <a:rPr lang="en-AU" dirty="0"/>
              <a:t>Well below data sheet maximums</a:t>
            </a:r>
          </a:p>
          <a:p>
            <a:r>
              <a:rPr lang="en-AU" dirty="0"/>
              <a:t>Added adequate delays between commands</a:t>
            </a:r>
          </a:p>
          <a:p>
            <a:r>
              <a:rPr lang="en-AU" dirty="0"/>
              <a:t>Chip select line causes data reset</a:t>
            </a:r>
          </a:p>
          <a:p>
            <a:pPr lvl="1"/>
            <a:r>
              <a:rPr lang="en-AU" dirty="0"/>
              <a:t>Needs to be asserted for entire duration</a:t>
            </a:r>
          </a:p>
          <a:p>
            <a:pPr lvl="1"/>
            <a:r>
              <a:rPr lang="en-AU" dirty="0"/>
              <a:t>Must be done manually, not a configuration in SPI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F8063-A820-47C0-BAC2-3C3AECF99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2488"/>
            <a:ext cx="3898408" cy="1136470"/>
          </a:xfrm>
          <a:prstGeom prst="rect">
            <a:avLst/>
          </a:prstGeom>
        </p:spPr>
      </p:pic>
      <p:pic>
        <p:nvPicPr>
          <p:cNvPr id="6" name="Picture 5" descr="A finger on a computer chip&#10;&#10;Description automatically generated">
            <a:extLst>
              <a:ext uri="{FF2B5EF4-FFF2-40B4-BE49-F238E27FC236}">
                <a16:creationId xmlns:a16="http://schemas.microsoft.com/office/drawing/2014/main" id="{55BBC710-9896-FA93-9F54-58390388C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10387" y="2455545"/>
            <a:ext cx="4221480" cy="31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C0AE-1DAB-4E58-9399-3A1B86EC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Sensors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DF501-D747-4265-B6D5-BB90114A8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Ergonomic human interface design</a:t>
            </a:r>
          </a:p>
          <a:p>
            <a:r>
              <a:rPr lang="en-AU" dirty="0"/>
              <a:t>Stretch goal of project</a:t>
            </a:r>
          </a:p>
          <a:p>
            <a:r>
              <a:rPr lang="en-AU" dirty="0"/>
              <a:t>Electrodes for muscle and heart readings</a:t>
            </a:r>
          </a:p>
          <a:p>
            <a:pPr lvl="1"/>
            <a:r>
              <a:rPr lang="en-AU" dirty="0"/>
              <a:t>4 channels of ADC</a:t>
            </a:r>
          </a:p>
          <a:p>
            <a:r>
              <a:rPr lang="en-AU" dirty="0"/>
              <a:t>Microphones for mechanical muscle sensing</a:t>
            </a:r>
          </a:p>
          <a:p>
            <a:pPr lvl="1"/>
            <a:r>
              <a:rPr lang="en-AU" dirty="0"/>
              <a:t>12 channels of PIC32 analog inputs</a:t>
            </a:r>
          </a:p>
          <a:p>
            <a:pPr lvl="1"/>
            <a:r>
              <a:rPr lang="en-AU" dirty="0"/>
              <a:t>Amplification/filter requirements</a:t>
            </a:r>
          </a:p>
          <a:p>
            <a:r>
              <a:rPr lang="en-AU" dirty="0"/>
              <a:t>Breathing strap</a:t>
            </a:r>
          </a:p>
          <a:p>
            <a:pPr lvl="1"/>
            <a:r>
              <a:rPr lang="en-AU" dirty="0"/>
              <a:t>Additional input on ADC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571A51D-D6AC-4691-AA9B-A851366FA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39" y="362489"/>
            <a:ext cx="3902936" cy="11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84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E96F-77BE-4C12-A085-8207B2FD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System Integration Issues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9E0B411-9618-41BE-B77F-7DD68AACC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Board power distribution causes voltage drops</a:t>
            </a:r>
          </a:p>
          <a:p>
            <a:r>
              <a:rPr lang="en-AU" dirty="0"/>
              <a:t>Components work in isolation, fail when powered together</a:t>
            </a:r>
          </a:p>
          <a:p>
            <a:r>
              <a:rPr lang="en-AU" dirty="0"/>
              <a:t>Difficult to test and quantify</a:t>
            </a:r>
          </a:p>
          <a:p>
            <a:pPr lvl="1"/>
            <a:r>
              <a:rPr lang="en-AU" dirty="0"/>
              <a:t>Testing setup requires connection to off-body PC</a:t>
            </a:r>
          </a:p>
          <a:p>
            <a:pPr lvl="1"/>
            <a:r>
              <a:rPr lang="en-AU" dirty="0"/>
              <a:t>Off-body PC connection requires ESP32, etc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7753FF-2F92-4C93-A004-C35AD71A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55" y="362489"/>
            <a:ext cx="3902935" cy="11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03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E96F-77BE-4C12-A085-8207B2FD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System Integration Results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9E0B411-9618-41BE-B77F-7DD68AACC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94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AU" dirty="0"/>
              <a:t>Successful communication between off-body PC and lighting controller</a:t>
            </a:r>
          </a:p>
          <a:p>
            <a:r>
              <a:rPr lang="en-AU" dirty="0"/>
              <a:t>Successful communication between ESP32 and off-body PC</a:t>
            </a:r>
          </a:p>
          <a:p>
            <a:r>
              <a:rPr lang="en-AU" dirty="0"/>
              <a:t>Successful communication between PIC32 and ESP32</a:t>
            </a:r>
          </a:p>
          <a:p>
            <a:r>
              <a:rPr lang="en-AU" dirty="0"/>
              <a:t>Successful communication between ADC and PIC32</a:t>
            </a:r>
          </a:p>
          <a:p>
            <a:endParaRPr lang="en-AU" dirty="0"/>
          </a:p>
          <a:p>
            <a:r>
              <a:rPr lang="en-AU" dirty="0"/>
              <a:t>Successful communication between PIC32 and off-body PC</a:t>
            </a:r>
          </a:p>
          <a:p>
            <a:pPr lvl="1"/>
            <a:r>
              <a:rPr lang="en-AU" dirty="0"/>
              <a:t>Mean bit rate of 1.45 kbits/s over 20 kbits</a:t>
            </a:r>
            <a:r>
              <a:rPr lang="en-AU" baseline="30000" dirty="0"/>
              <a:t>[4]</a:t>
            </a:r>
            <a:endParaRPr lang="en-AU" dirty="0"/>
          </a:p>
          <a:p>
            <a:pPr lvl="1"/>
            <a:r>
              <a:rPr lang="en-AU" dirty="0"/>
              <a:t>Bit error rate of 0 over 1 Mbit</a:t>
            </a:r>
            <a:r>
              <a:rPr lang="en-AU" baseline="30000" dirty="0"/>
              <a:t>[5]</a:t>
            </a:r>
            <a:r>
              <a:rPr lang="en-AU" dirty="0"/>
              <a:t> (run at max rate for 30 minutes)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7753FF-2F92-4C93-A004-C35AD71A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55" y="362489"/>
            <a:ext cx="3902935" cy="1136470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6A673499-9E0D-1937-32C8-33665B842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232" y="1776402"/>
            <a:ext cx="416180" cy="416180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14ACC84-8ABC-5DB6-C519-E5A8E943F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232" y="2246769"/>
            <a:ext cx="416180" cy="41618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C86BD32-C020-597E-96B4-D2AF23ABF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80" y="2719890"/>
            <a:ext cx="416180" cy="41618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952E95D7-D9F8-4FDB-4EBA-6E5B6A855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80" y="3187503"/>
            <a:ext cx="416180" cy="41618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6C925F97-45BE-A4F9-E727-F6888CC2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232" y="4086225"/>
            <a:ext cx="416180" cy="4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9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CF68B-3CF5-E794-7F49-C45E5D13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Overview</a:t>
            </a:r>
          </a:p>
        </p:txBody>
      </p:sp>
      <p:pic>
        <p:nvPicPr>
          <p:cNvPr id="7" name="Picture 6" descr="A black and white diagram&#10;&#10;Description automatically generated">
            <a:extLst>
              <a:ext uri="{FF2B5EF4-FFF2-40B4-BE49-F238E27FC236}">
                <a16:creationId xmlns:a16="http://schemas.microsoft.com/office/drawing/2014/main" id="{3803F854-288E-6BE7-78D8-29C96CD8D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72" y="2455405"/>
            <a:ext cx="10783413" cy="31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40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E96F-77BE-4C12-A085-8207B2FD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System Integration Results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9E0B411-9618-41BE-B77F-7DD68AACC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94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AU" dirty="0"/>
              <a:t>Full system bring up causes power supply failures</a:t>
            </a:r>
          </a:p>
          <a:p>
            <a:pPr lvl="1"/>
            <a:r>
              <a:rPr lang="en-AU" dirty="0"/>
              <a:t>System powered from lab bench power supply</a:t>
            </a:r>
          </a:p>
          <a:p>
            <a:pPr lvl="1"/>
            <a:r>
              <a:rPr lang="en-AU" dirty="0"/>
              <a:t>Current limit well above what system is using</a:t>
            </a:r>
          </a:p>
          <a:p>
            <a:pPr lvl="1"/>
            <a:r>
              <a:rPr lang="en-AU" dirty="0"/>
              <a:t>Measuring 2.6V where should be 3.3V input</a:t>
            </a:r>
          </a:p>
          <a:p>
            <a:pPr lvl="1"/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7753FF-2F92-4C93-A004-C35AD71A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55" y="362489"/>
            <a:ext cx="3902935" cy="113647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EB70A09A-E1FB-49A4-ED3A-142A255FA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231" y="1816592"/>
            <a:ext cx="416181" cy="416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CF267-A5CD-5973-5669-19EB59B9F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102" y="2155827"/>
            <a:ext cx="4494848" cy="382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35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E21EB5-2A6D-2E9B-01C5-79A4037FA7C3}"/>
              </a:ext>
            </a:extLst>
          </p:cNvPr>
          <p:cNvSpPr/>
          <p:nvPr/>
        </p:nvSpPr>
        <p:spPr>
          <a:xfrm>
            <a:off x="8012984" y="3657601"/>
            <a:ext cx="1243972" cy="1933572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B2600-A6A3-A17F-D101-726A6CC4A56F}"/>
              </a:ext>
            </a:extLst>
          </p:cNvPr>
          <p:cNvSpPr/>
          <p:nvPr/>
        </p:nvSpPr>
        <p:spPr>
          <a:xfrm>
            <a:off x="10013233" y="2859405"/>
            <a:ext cx="1495425" cy="885823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C283C-D543-935C-9866-2C64AB8C80EE}"/>
              </a:ext>
            </a:extLst>
          </p:cNvPr>
          <p:cNvSpPr/>
          <p:nvPr/>
        </p:nvSpPr>
        <p:spPr>
          <a:xfrm>
            <a:off x="742950" y="3552825"/>
            <a:ext cx="1495425" cy="247649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EA06B1-8A0D-7C4C-1A4A-C1D7220599F7}"/>
              </a:ext>
            </a:extLst>
          </p:cNvPr>
          <p:cNvSpPr/>
          <p:nvPr/>
        </p:nvSpPr>
        <p:spPr>
          <a:xfrm>
            <a:off x="3248025" y="3754753"/>
            <a:ext cx="1495425" cy="45719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FDDD5E-1D1A-0A7B-01E7-022E9750FA1A}"/>
              </a:ext>
            </a:extLst>
          </p:cNvPr>
          <p:cNvSpPr/>
          <p:nvPr/>
        </p:nvSpPr>
        <p:spPr>
          <a:xfrm>
            <a:off x="3248025" y="5145540"/>
            <a:ext cx="1495425" cy="150358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095404-700C-28F0-4062-F30C03133988}"/>
              </a:ext>
            </a:extLst>
          </p:cNvPr>
          <p:cNvSpPr/>
          <p:nvPr/>
        </p:nvSpPr>
        <p:spPr>
          <a:xfrm>
            <a:off x="5248275" y="4962525"/>
            <a:ext cx="1495425" cy="333373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73334-FAED-4379-BB76-ED7EB461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CD67A3-5E4B-448D-7ECB-140E299E2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70" y="2455405"/>
            <a:ext cx="10783413" cy="31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63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635623-8680-63B3-C44D-41E3900A1D23}"/>
              </a:ext>
            </a:extLst>
          </p:cNvPr>
          <p:cNvSpPr/>
          <p:nvPr/>
        </p:nvSpPr>
        <p:spPr>
          <a:xfrm>
            <a:off x="10013233" y="4410075"/>
            <a:ext cx="1495425" cy="885823"/>
          </a:xfrm>
          <a:prstGeom prst="rect">
            <a:avLst/>
          </a:prstGeom>
          <a:solidFill>
            <a:srgbClr val="D5E8D4"/>
          </a:solidFill>
          <a:ln>
            <a:solidFill>
              <a:srgbClr val="8ABC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EA06B1-8A0D-7C4C-1A4A-C1D7220599F7}"/>
              </a:ext>
            </a:extLst>
          </p:cNvPr>
          <p:cNvSpPr/>
          <p:nvPr/>
        </p:nvSpPr>
        <p:spPr>
          <a:xfrm>
            <a:off x="3248025" y="3295651"/>
            <a:ext cx="1495425" cy="504822"/>
          </a:xfrm>
          <a:prstGeom prst="rect">
            <a:avLst/>
          </a:prstGeom>
          <a:solidFill>
            <a:srgbClr val="D5E8D4"/>
          </a:solidFill>
          <a:ln>
            <a:solidFill>
              <a:srgbClr val="8ABC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FDDD5E-1D1A-0A7B-01E7-022E9750FA1A}"/>
              </a:ext>
            </a:extLst>
          </p:cNvPr>
          <p:cNvSpPr/>
          <p:nvPr/>
        </p:nvSpPr>
        <p:spPr>
          <a:xfrm>
            <a:off x="3248025" y="4518517"/>
            <a:ext cx="1495425" cy="777381"/>
          </a:xfrm>
          <a:prstGeom prst="rect">
            <a:avLst/>
          </a:prstGeom>
          <a:solidFill>
            <a:srgbClr val="D5E8D4"/>
          </a:solidFill>
          <a:ln>
            <a:solidFill>
              <a:srgbClr val="8ABC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095404-700C-28F0-4062-F30C03133988}"/>
              </a:ext>
            </a:extLst>
          </p:cNvPr>
          <p:cNvSpPr/>
          <p:nvPr/>
        </p:nvSpPr>
        <p:spPr>
          <a:xfrm>
            <a:off x="5248275" y="4410075"/>
            <a:ext cx="1495425" cy="885823"/>
          </a:xfrm>
          <a:prstGeom prst="rect">
            <a:avLst/>
          </a:prstGeom>
          <a:solidFill>
            <a:srgbClr val="D5E8D4"/>
          </a:solidFill>
          <a:ln>
            <a:solidFill>
              <a:srgbClr val="8ABC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E21EB5-2A6D-2E9B-01C5-79A4037FA7C3}"/>
              </a:ext>
            </a:extLst>
          </p:cNvPr>
          <p:cNvSpPr/>
          <p:nvPr/>
        </p:nvSpPr>
        <p:spPr>
          <a:xfrm>
            <a:off x="8012984" y="2682238"/>
            <a:ext cx="1243972" cy="2908935"/>
          </a:xfrm>
          <a:prstGeom prst="rect">
            <a:avLst/>
          </a:prstGeom>
          <a:solidFill>
            <a:srgbClr val="D5E8D4"/>
          </a:solidFill>
          <a:ln>
            <a:solidFill>
              <a:srgbClr val="8ABC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F84A03-558B-D548-3706-6BA6BB81B209}"/>
              </a:ext>
            </a:extLst>
          </p:cNvPr>
          <p:cNvSpPr/>
          <p:nvPr/>
        </p:nvSpPr>
        <p:spPr>
          <a:xfrm>
            <a:off x="8012984" y="3657601"/>
            <a:ext cx="1243972" cy="1933572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49A3EC-4DD0-67E9-F566-10DDBE3C8332}"/>
              </a:ext>
            </a:extLst>
          </p:cNvPr>
          <p:cNvSpPr/>
          <p:nvPr/>
        </p:nvSpPr>
        <p:spPr>
          <a:xfrm>
            <a:off x="10013233" y="2859405"/>
            <a:ext cx="1495425" cy="885823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A971CB-5C2D-DD50-5710-8D6F8D84F5D7}"/>
              </a:ext>
            </a:extLst>
          </p:cNvPr>
          <p:cNvSpPr/>
          <p:nvPr/>
        </p:nvSpPr>
        <p:spPr>
          <a:xfrm>
            <a:off x="742950" y="3552825"/>
            <a:ext cx="1495425" cy="247649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3DCBAF-330E-D91C-E82C-F5AE09FF5DD2}"/>
              </a:ext>
            </a:extLst>
          </p:cNvPr>
          <p:cNvSpPr/>
          <p:nvPr/>
        </p:nvSpPr>
        <p:spPr>
          <a:xfrm>
            <a:off x="3248025" y="3754753"/>
            <a:ext cx="1495425" cy="45719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6F3267-6A76-9008-428E-99E7BD0D7549}"/>
              </a:ext>
            </a:extLst>
          </p:cNvPr>
          <p:cNvSpPr/>
          <p:nvPr/>
        </p:nvSpPr>
        <p:spPr>
          <a:xfrm>
            <a:off x="3248025" y="5145540"/>
            <a:ext cx="1495425" cy="150358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10692A-4CA3-0FF2-6D61-F003DA360397}"/>
              </a:ext>
            </a:extLst>
          </p:cNvPr>
          <p:cNvSpPr/>
          <p:nvPr/>
        </p:nvSpPr>
        <p:spPr>
          <a:xfrm>
            <a:off x="5248275" y="4962525"/>
            <a:ext cx="1495425" cy="333373"/>
          </a:xfrm>
          <a:prstGeom prst="rect">
            <a:avLst/>
          </a:prstGeom>
          <a:solidFill>
            <a:srgbClr val="F8CECC"/>
          </a:solidFill>
          <a:ln>
            <a:solidFill>
              <a:srgbClr val="C26D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73334-FAED-4379-BB76-ED7EB461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BC2BFA8-4C3D-671E-E962-6166A84EB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70" y="2455405"/>
            <a:ext cx="10783413" cy="31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5A50-CF1B-4B24-E788-8411D1A2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Completion Plan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CC48D3-A82A-0A40-BF64-BC61D1AF9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Board power supply issues</a:t>
            </a:r>
          </a:p>
          <a:p>
            <a:pPr lvl="1"/>
            <a:r>
              <a:rPr lang="en-AU" dirty="0"/>
              <a:t>Determine cause</a:t>
            </a:r>
          </a:p>
          <a:p>
            <a:pPr lvl="1"/>
            <a:r>
              <a:rPr lang="en-AU" dirty="0"/>
              <a:t>Implement possible solutions</a:t>
            </a:r>
          </a:p>
          <a:p>
            <a:pPr lvl="2"/>
            <a:r>
              <a:rPr lang="en-AU" dirty="0"/>
              <a:t>Disconnecting power hungry consumer (internal short?)</a:t>
            </a:r>
          </a:p>
          <a:p>
            <a:pPr lvl="2"/>
            <a:r>
              <a:rPr lang="en-AU" dirty="0"/>
              <a:t>Inject power at specific points (high power plane impedance?)</a:t>
            </a:r>
          </a:p>
          <a:p>
            <a:pPr lvl="2"/>
            <a:r>
              <a:rPr lang="en-AU" dirty="0"/>
              <a:t>Disconnect probe wires (short between adjacent pins?)</a:t>
            </a:r>
          </a:p>
          <a:p>
            <a:pPr lvl="2"/>
            <a:r>
              <a:rPr lang="en-AU" dirty="0"/>
              <a:t>Update recommendations for on-body board revision</a:t>
            </a:r>
          </a:p>
          <a:p>
            <a:r>
              <a:rPr lang="en-AU" dirty="0"/>
              <a:t>Sensor integration</a:t>
            </a:r>
          </a:p>
          <a:p>
            <a:pPr lvl="1"/>
            <a:r>
              <a:rPr lang="en-AU" dirty="0"/>
              <a:t>Simple electrodes</a:t>
            </a:r>
          </a:p>
          <a:p>
            <a:r>
              <a:rPr lang="en-AU" dirty="0"/>
              <a:t>Full system data flow</a:t>
            </a:r>
          </a:p>
          <a:p>
            <a:pPr lvl="1"/>
            <a:r>
              <a:rPr lang="en-AU" dirty="0"/>
              <a:t>Receive sensor data in MATLAB</a:t>
            </a:r>
          </a:p>
        </p:txBody>
      </p:sp>
    </p:spTree>
    <p:extLst>
      <p:ext uri="{BB962C8B-B14F-4D97-AF65-F5344CB8AC3E}">
        <p14:creationId xmlns:p14="http://schemas.microsoft.com/office/powerpoint/2010/main" val="3781787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F199-A476-DCAA-0DC4-44F84539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03E06-8CD6-2DEB-D82F-5EA910190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Second version of on-body device</a:t>
            </a:r>
          </a:p>
          <a:p>
            <a:pPr lvl="1"/>
            <a:r>
              <a:rPr lang="en-AU" dirty="0"/>
              <a:t>Prototyping friendly design (LEDs, test points, etc)</a:t>
            </a:r>
          </a:p>
          <a:p>
            <a:pPr lvl="1"/>
            <a:r>
              <a:rPr lang="en-AU" dirty="0"/>
              <a:t>Simplified wireless communication</a:t>
            </a:r>
          </a:p>
          <a:p>
            <a:pPr lvl="1"/>
            <a:r>
              <a:rPr lang="en-AU" dirty="0"/>
              <a:t>Power distribution</a:t>
            </a:r>
          </a:p>
          <a:p>
            <a:r>
              <a:rPr lang="en-AU" dirty="0"/>
              <a:t>Sensor development</a:t>
            </a:r>
          </a:p>
          <a:p>
            <a:pPr lvl="1"/>
            <a:r>
              <a:rPr lang="en-AU" dirty="0"/>
              <a:t>Ergonomic wearable sensor design</a:t>
            </a:r>
          </a:p>
          <a:p>
            <a:r>
              <a:rPr lang="en-AU" dirty="0"/>
              <a:t>Link speed</a:t>
            </a:r>
          </a:p>
          <a:p>
            <a:pPr lvl="1"/>
            <a:r>
              <a:rPr lang="en-AU" dirty="0"/>
              <a:t>Reduction of delays in communication</a:t>
            </a:r>
          </a:p>
          <a:p>
            <a:pPr lvl="1"/>
            <a:r>
              <a:rPr lang="en-AU" dirty="0"/>
              <a:t>Consideration of custom ESP32 SPI library</a:t>
            </a:r>
          </a:p>
          <a:p>
            <a:r>
              <a:rPr lang="en-AU" dirty="0"/>
              <a:t>Artistic programming and performance</a:t>
            </a:r>
          </a:p>
          <a:p>
            <a:pPr lvl="1"/>
            <a:r>
              <a:rPr lang="en-AU" dirty="0"/>
              <a:t>Simplified user interface</a:t>
            </a:r>
          </a:p>
          <a:p>
            <a:pPr lvl="1"/>
            <a:r>
              <a:rPr lang="en-AU" dirty="0"/>
              <a:t>Live performance</a:t>
            </a:r>
          </a:p>
        </p:txBody>
      </p:sp>
    </p:spTree>
    <p:extLst>
      <p:ext uri="{BB962C8B-B14F-4D97-AF65-F5344CB8AC3E}">
        <p14:creationId xmlns:p14="http://schemas.microsoft.com/office/powerpoint/2010/main" val="2418204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0D97-237E-5056-757E-DD3270BD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5BCCCBF-1941-F8A7-8F46-F9E9CD4D07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635494"/>
              </p:ext>
            </p:extLst>
          </p:nvPr>
        </p:nvGraphicFramePr>
        <p:xfrm>
          <a:off x="1097280" y="2027238"/>
          <a:ext cx="10058400" cy="28686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470">
                  <a:extLst>
                    <a:ext uri="{9D8B030D-6E8A-4147-A177-3AD203B41FA5}">
                      <a16:colId xmlns:a16="http://schemas.microsoft.com/office/drawing/2014/main" val="3452636152"/>
                    </a:ext>
                  </a:extLst>
                </a:gridCol>
                <a:gridCol w="9726930">
                  <a:extLst>
                    <a:ext uri="{9D8B030D-6E8A-4147-A177-3AD203B41FA5}">
                      <a16:colId xmlns:a16="http://schemas.microsoft.com/office/drawing/2014/main" val="3795107982"/>
                    </a:ext>
                  </a:extLst>
                </a:gridCol>
              </a:tblGrid>
              <a:tr h="715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[1] </a:t>
                      </a:r>
                      <a:endParaRPr lang="en-AU" sz="18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C. </a:t>
                      </a:r>
                      <a:r>
                        <a:rPr lang="en-US" sz="18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Conceição</a:t>
                      </a: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, "Alvin </a:t>
                      </a:r>
                      <a:r>
                        <a:rPr lang="en-US" sz="18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Lucier</a:t>
                      </a: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 - "Music For Solo Performer" (1965)," 28 November 2010. [Online]. Available: https://www.youtube.com/watch?v=bIPU2ynqy2Y. [Accessed 18 September 2023].</a:t>
                      </a:r>
                      <a:endParaRPr lang="en-AU" sz="18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373340"/>
                  </a:ext>
                </a:extLst>
              </a:tr>
              <a:tr h="3613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[2] </a:t>
                      </a:r>
                      <a:endParaRPr lang="en-AU" sz="18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Y. Abulafia, The Art of Light on Stage: Lighting in Contemporary Theatre, Routledge, 2015. </a:t>
                      </a:r>
                      <a:endParaRPr lang="en-AU" sz="18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896310"/>
                  </a:ext>
                </a:extLst>
              </a:tr>
              <a:tr h="715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[3] </a:t>
                      </a:r>
                      <a:endParaRPr lang="en-AU" sz="18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C. Cummings, "Simulation and Synthesis Techniques for Asynchronous FIFO Design with Asynchronous Pointer Comparisons," SNUG, San Jose, 2002.</a:t>
                      </a:r>
                      <a:endParaRPr lang="en-AU" sz="18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48982"/>
                  </a:ext>
                </a:extLst>
              </a:tr>
              <a:tr h="3613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[4] </a:t>
                      </a:r>
                      <a:endParaRPr lang="en-AU" sz="18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P. C. Gupta, Data Communications and Computer Networks, PHI Learning Pvt. Ltd., 2006. </a:t>
                      </a:r>
                      <a:endParaRPr lang="en-AU" sz="18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489126"/>
                  </a:ext>
                </a:extLst>
              </a:tr>
              <a:tr h="7153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[5] </a:t>
                      </a:r>
                      <a:endParaRPr lang="en-AU" sz="18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M. </a:t>
                      </a:r>
                      <a:r>
                        <a:rPr lang="en-US" sz="18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Jeruchim</a:t>
                      </a:r>
                      <a:r>
                        <a:rPr lang="en-US" sz="18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, "Techniques for Estimating the Bit Error Rate in the Simulation of Digital Communication Systems," IEEE Journal on Selected Areas in Communications, vol. 2, no. 1, pp. 153-170, 1984. </a:t>
                      </a:r>
                      <a:endParaRPr lang="en-AU" sz="18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317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25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53A7A4-9035-7EDB-96BE-0B10CF2D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73" y="2455405"/>
            <a:ext cx="10783412" cy="3143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4B16-9DFA-7368-C0D3-9D38C8CE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System Addition</a:t>
            </a:r>
          </a:p>
        </p:txBody>
      </p:sp>
      <p:pic>
        <p:nvPicPr>
          <p:cNvPr id="3" name="Picture 2" descr="A black and white diagram&#10;&#10;Description automatically generated">
            <a:extLst>
              <a:ext uri="{FF2B5EF4-FFF2-40B4-BE49-F238E27FC236}">
                <a16:creationId xmlns:a16="http://schemas.microsoft.com/office/drawing/2014/main" id="{5D50ADAB-862A-3111-575B-9EF5D3BD4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72" y="2455405"/>
            <a:ext cx="10783413" cy="31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0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126B2-989D-5E5C-2363-185977F5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8F8A9-56F5-D243-9CAD-659592787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73" y="2455405"/>
            <a:ext cx="10783412" cy="31435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037084-B20D-990F-C389-FF2FC6532594}"/>
              </a:ext>
            </a:extLst>
          </p:cNvPr>
          <p:cNvSpPr txBox="1"/>
          <p:nvPr/>
        </p:nvSpPr>
        <p:spPr>
          <a:xfrm>
            <a:off x="10015671" y="5685357"/>
            <a:ext cx="15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1</a:t>
            </a:r>
            <a:r>
              <a:rPr lang="en-AU" baseline="30000" dirty="0"/>
              <a:t>st</a:t>
            </a:r>
            <a:r>
              <a:rPr lang="en-AU" dirty="0"/>
              <a:t> Semester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44ACF1-8D56-2CD1-4CD5-CE7D3A81777B}"/>
              </a:ext>
            </a:extLst>
          </p:cNvPr>
          <p:cNvCxnSpPr/>
          <p:nvPr/>
        </p:nvCxnSpPr>
        <p:spPr>
          <a:xfrm>
            <a:off x="2521009" y="1982624"/>
            <a:ext cx="0" cy="398234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4189B5-F06E-CF46-520F-D7205B4A55AE}"/>
              </a:ext>
            </a:extLst>
          </p:cNvPr>
          <p:cNvCxnSpPr/>
          <p:nvPr/>
        </p:nvCxnSpPr>
        <p:spPr>
          <a:xfrm>
            <a:off x="434408" y="1982624"/>
            <a:ext cx="0" cy="398234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509F19-1C55-7F91-BF82-D3F5661BF71C}"/>
              </a:ext>
            </a:extLst>
          </p:cNvPr>
          <p:cNvCxnSpPr/>
          <p:nvPr/>
        </p:nvCxnSpPr>
        <p:spPr>
          <a:xfrm>
            <a:off x="11783230" y="1982624"/>
            <a:ext cx="0" cy="398234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2EBEB8-EA5A-6297-62DC-07350E96740B}"/>
              </a:ext>
            </a:extLst>
          </p:cNvPr>
          <p:cNvCxnSpPr/>
          <p:nvPr/>
        </p:nvCxnSpPr>
        <p:spPr>
          <a:xfrm>
            <a:off x="9696629" y="1982624"/>
            <a:ext cx="0" cy="398234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D6B555-E36F-4EE2-A6F8-C4C21D223A65}"/>
              </a:ext>
            </a:extLst>
          </p:cNvPr>
          <p:cNvSpPr txBox="1"/>
          <p:nvPr/>
        </p:nvSpPr>
        <p:spPr>
          <a:xfrm>
            <a:off x="805276" y="5685357"/>
            <a:ext cx="149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</a:t>
            </a:r>
            <a:r>
              <a:rPr lang="en-AU" baseline="30000" dirty="0"/>
              <a:t>nd</a:t>
            </a:r>
            <a:r>
              <a:rPr lang="en-AU" dirty="0"/>
              <a:t> Semester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BE723-90FB-419A-3402-B99514EB0E6E}"/>
              </a:ext>
            </a:extLst>
          </p:cNvPr>
          <p:cNvSpPr/>
          <p:nvPr/>
        </p:nvSpPr>
        <p:spPr>
          <a:xfrm>
            <a:off x="7998779" y="4277908"/>
            <a:ext cx="1257300" cy="1313439"/>
          </a:xfrm>
          <a:prstGeom prst="rect">
            <a:avLst/>
          </a:prstGeom>
          <a:solidFill>
            <a:srgbClr val="D5E8D4"/>
          </a:solidFill>
          <a:ln>
            <a:solidFill>
              <a:srgbClr val="99C6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B86380-9E2E-25C8-0EB9-478838D14E88}"/>
              </a:ext>
            </a:extLst>
          </p:cNvPr>
          <p:cNvSpPr/>
          <p:nvPr/>
        </p:nvSpPr>
        <p:spPr>
          <a:xfrm>
            <a:off x="7998779" y="2455404"/>
            <a:ext cx="1257300" cy="1822504"/>
          </a:xfrm>
          <a:prstGeom prst="rect">
            <a:avLst/>
          </a:prstGeom>
          <a:solidFill>
            <a:srgbClr val="F8CECC"/>
          </a:solidFill>
          <a:ln>
            <a:solidFill>
              <a:srgbClr val="D98A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9B682CA-26F0-BECF-F288-C60D76644B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9" t="3966" r="21841" b="2976"/>
          <a:stretch/>
        </p:blipFill>
        <p:spPr>
          <a:xfrm>
            <a:off x="8086725" y="2580092"/>
            <a:ext cx="1076325" cy="29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45C9-6075-7E4D-7CCB-DBF5F609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Mid-Year Scope Reassessment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4D259-C3F2-A28E-F847-ED4005D4B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72" y="2455404"/>
            <a:ext cx="10783413" cy="314359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E158FD-3D34-CBD3-FF8A-A5D27F0D4230}"/>
              </a:ext>
            </a:extLst>
          </p:cNvPr>
          <p:cNvCxnSpPr/>
          <p:nvPr/>
        </p:nvCxnSpPr>
        <p:spPr>
          <a:xfrm>
            <a:off x="11783230" y="1982624"/>
            <a:ext cx="0" cy="398234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F1735A-21C5-440E-A00C-2F2535168B35}"/>
              </a:ext>
            </a:extLst>
          </p:cNvPr>
          <p:cNvCxnSpPr/>
          <p:nvPr/>
        </p:nvCxnSpPr>
        <p:spPr>
          <a:xfrm>
            <a:off x="9696629" y="1982624"/>
            <a:ext cx="0" cy="398234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C284D7-90DF-3069-DAC3-1DF867110DC7}"/>
              </a:ext>
            </a:extLst>
          </p:cNvPr>
          <p:cNvSpPr txBox="1"/>
          <p:nvPr/>
        </p:nvSpPr>
        <p:spPr>
          <a:xfrm>
            <a:off x="4691476" y="5685357"/>
            <a:ext cx="1495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</a:t>
            </a:r>
            <a:r>
              <a:rPr lang="en-AU" baseline="30000" dirty="0"/>
              <a:t>nd</a:t>
            </a:r>
            <a:r>
              <a:rPr lang="en-AU" dirty="0"/>
              <a:t> Semester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3FA1FD-D1F4-7CF3-8BF1-7B64F1655447}"/>
              </a:ext>
            </a:extLst>
          </p:cNvPr>
          <p:cNvCxnSpPr/>
          <p:nvPr/>
        </p:nvCxnSpPr>
        <p:spPr>
          <a:xfrm>
            <a:off x="434408" y="1982624"/>
            <a:ext cx="0" cy="398234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3E72BA2-8E91-4F39-9A08-A7B2E66BA4E3}"/>
              </a:ext>
            </a:extLst>
          </p:cNvPr>
          <p:cNvSpPr txBox="1"/>
          <p:nvPr/>
        </p:nvSpPr>
        <p:spPr>
          <a:xfrm>
            <a:off x="10015671" y="5685357"/>
            <a:ext cx="150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1</a:t>
            </a:r>
            <a:r>
              <a:rPr lang="en-AU" baseline="30000" dirty="0"/>
              <a:t>st</a:t>
            </a:r>
            <a:r>
              <a:rPr lang="en-AU" dirty="0"/>
              <a:t> Semester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6114F8-5DF9-3264-4436-FCBBAF3E314D}"/>
              </a:ext>
            </a:extLst>
          </p:cNvPr>
          <p:cNvSpPr/>
          <p:nvPr/>
        </p:nvSpPr>
        <p:spPr>
          <a:xfrm>
            <a:off x="7998779" y="4277908"/>
            <a:ext cx="1257300" cy="1313439"/>
          </a:xfrm>
          <a:prstGeom prst="rect">
            <a:avLst/>
          </a:prstGeom>
          <a:solidFill>
            <a:srgbClr val="D5E8D4"/>
          </a:solidFill>
          <a:ln>
            <a:solidFill>
              <a:srgbClr val="99C6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9A398-C83C-2B17-9B6D-AAB6DBDD5D93}"/>
              </a:ext>
            </a:extLst>
          </p:cNvPr>
          <p:cNvSpPr/>
          <p:nvPr/>
        </p:nvSpPr>
        <p:spPr>
          <a:xfrm>
            <a:off x="7998779" y="2455404"/>
            <a:ext cx="1257300" cy="1822504"/>
          </a:xfrm>
          <a:prstGeom prst="rect">
            <a:avLst/>
          </a:prstGeom>
          <a:solidFill>
            <a:srgbClr val="F8CECC"/>
          </a:solidFill>
          <a:ln>
            <a:solidFill>
              <a:srgbClr val="D98A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ECEAA3-1FFA-50F5-78F1-74DDF40A4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79" t="3966" r="21841" b="2976"/>
          <a:stretch/>
        </p:blipFill>
        <p:spPr>
          <a:xfrm>
            <a:off x="8086725" y="2580092"/>
            <a:ext cx="1076325" cy="29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4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2024-2A36-432A-B2D1-3E0F6BFE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 Controller Overview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8344FE0-6FF4-4718-9F58-8B8AE1003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Lighting controls the perception of performance space</a:t>
            </a:r>
            <a:r>
              <a:rPr lang="en-AU" baseline="30000" dirty="0"/>
              <a:t>[2]</a:t>
            </a:r>
          </a:p>
          <a:p>
            <a:r>
              <a:rPr lang="en-AU" dirty="0"/>
              <a:t>Enhancement to system</a:t>
            </a:r>
          </a:p>
          <a:p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0C26D6-510F-4DD7-BAFE-BFD058310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5126"/>
            <a:ext cx="3902933" cy="1136469"/>
          </a:xfrm>
          <a:prstGeom prst="rect">
            <a:avLst/>
          </a:prstGeom>
        </p:spPr>
      </p:pic>
      <p:pic>
        <p:nvPicPr>
          <p:cNvPr id="5" name="Picture 4" descr="A blue rectangular object on a wooden surface&#10;&#10;Description automatically generated">
            <a:extLst>
              <a:ext uri="{FF2B5EF4-FFF2-40B4-BE49-F238E27FC236}">
                <a16:creationId xmlns:a16="http://schemas.microsoft.com/office/drawing/2014/main" id="{8F5BAA57-0886-0689-9056-2714FA9F6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9" b="11596"/>
          <a:stretch/>
        </p:blipFill>
        <p:spPr>
          <a:xfrm>
            <a:off x="5057291" y="2777383"/>
            <a:ext cx="5739393" cy="30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2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2024-2A36-432A-B2D1-3E0F6BFE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 Controller Decisions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0C26D6-510F-4DD7-BAFE-BFD058310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5126"/>
            <a:ext cx="3902933" cy="11364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0C7FBD-217E-FDD0-A259-80E764018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954970"/>
              </p:ext>
            </p:extLst>
          </p:nvPr>
        </p:nvGraphicFramePr>
        <p:xfrm>
          <a:off x="1663059" y="1980880"/>
          <a:ext cx="9249918" cy="2896239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1465734">
                  <a:extLst>
                    <a:ext uri="{9D8B030D-6E8A-4147-A177-3AD203B41FA5}">
                      <a16:colId xmlns:a16="http://schemas.microsoft.com/office/drawing/2014/main" val="3842707180"/>
                    </a:ext>
                  </a:extLst>
                </a:gridCol>
                <a:gridCol w="994827">
                  <a:extLst>
                    <a:ext uri="{9D8B030D-6E8A-4147-A177-3AD203B41FA5}">
                      <a16:colId xmlns:a16="http://schemas.microsoft.com/office/drawing/2014/main" val="1373796386"/>
                    </a:ext>
                  </a:extLst>
                </a:gridCol>
                <a:gridCol w="994827">
                  <a:extLst>
                    <a:ext uri="{9D8B030D-6E8A-4147-A177-3AD203B41FA5}">
                      <a16:colId xmlns:a16="http://schemas.microsoft.com/office/drawing/2014/main" val="1890801467"/>
                    </a:ext>
                  </a:extLst>
                </a:gridCol>
                <a:gridCol w="994827">
                  <a:extLst>
                    <a:ext uri="{9D8B030D-6E8A-4147-A177-3AD203B41FA5}">
                      <a16:colId xmlns:a16="http://schemas.microsoft.com/office/drawing/2014/main" val="1406929049"/>
                    </a:ext>
                  </a:extLst>
                </a:gridCol>
                <a:gridCol w="994827">
                  <a:extLst>
                    <a:ext uri="{9D8B030D-6E8A-4147-A177-3AD203B41FA5}">
                      <a16:colId xmlns:a16="http://schemas.microsoft.com/office/drawing/2014/main" val="2778814526"/>
                    </a:ext>
                  </a:extLst>
                </a:gridCol>
                <a:gridCol w="830942">
                  <a:extLst>
                    <a:ext uri="{9D8B030D-6E8A-4147-A177-3AD203B41FA5}">
                      <a16:colId xmlns:a16="http://schemas.microsoft.com/office/drawing/2014/main" val="1225752793"/>
                    </a:ext>
                  </a:extLst>
                </a:gridCol>
                <a:gridCol w="1290415">
                  <a:extLst>
                    <a:ext uri="{9D8B030D-6E8A-4147-A177-3AD203B41FA5}">
                      <a16:colId xmlns:a16="http://schemas.microsoft.com/office/drawing/2014/main" val="2919008446"/>
                    </a:ext>
                  </a:extLst>
                </a:gridCol>
                <a:gridCol w="863124">
                  <a:extLst>
                    <a:ext uri="{9D8B030D-6E8A-4147-A177-3AD203B41FA5}">
                      <a16:colId xmlns:a16="http://schemas.microsoft.com/office/drawing/2014/main" val="2147890003"/>
                    </a:ext>
                  </a:extLst>
                </a:gridCol>
                <a:gridCol w="820395">
                  <a:extLst>
                    <a:ext uri="{9D8B030D-6E8A-4147-A177-3AD203B41FA5}">
                      <a16:colId xmlns:a16="http://schemas.microsoft.com/office/drawing/2014/main" val="3099576073"/>
                    </a:ext>
                  </a:extLst>
                </a:gridCol>
              </a:tblGrid>
              <a:tr h="367189">
                <a:tc>
                  <a:txBody>
                    <a:bodyPr/>
                    <a:lstStyle/>
                    <a:p>
                      <a:pPr algn="ctr"/>
                      <a:r>
                        <a:rPr lang="en-AU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Lighting</a:t>
                      </a:r>
                      <a:r>
                        <a:rPr lang="en-AU" sz="1200" dirty="0">
                          <a:effectLst/>
                          <a:latin typeface="Times New Roman" panose="020F0502020204030204" pitchFamily="34" charset="0"/>
                        </a:rPr>
                        <a:t> </a:t>
                      </a:r>
                      <a:r>
                        <a:rPr lang="en-AU" sz="11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 dirty="0">
                          <a:effectLst/>
                        </a:rPr>
                        <a:t>Simplicity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Expense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Scalability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Adoption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 dirty="0">
                          <a:effectLst/>
                        </a:rPr>
                        <a:t>Usability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Documentation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Licensing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Total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5618463"/>
                  </a:ext>
                </a:extLst>
              </a:tr>
              <a:tr h="193330"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 dirty="0">
                          <a:effectLst/>
                        </a:rPr>
                        <a:t>Weights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 dirty="0">
                          <a:effectLst/>
                        </a:rPr>
                        <a:t>0.70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0.80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0.60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0.90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0.90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0.70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1.00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5.60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4422500"/>
                  </a:ext>
                </a:extLst>
              </a:tr>
              <a:tr h="317573"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 dirty="0">
                          <a:effectLst/>
                        </a:rPr>
                        <a:t>Normalised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 dirty="0">
                          <a:effectLst/>
                        </a:rPr>
                        <a:t>0.13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 dirty="0">
                          <a:effectLst/>
                        </a:rPr>
                        <a:t>0.14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0.11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0.16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0.16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0.13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0.18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 dirty="0">
                          <a:effectLst/>
                        </a:rPr>
                        <a:t>1.00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0431236"/>
                  </a:ext>
                </a:extLst>
              </a:tr>
              <a:tr h="193330"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BACnet</a:t>
                      </a:r>
                      <a:r>
                        <a:rPr lang="en-AU" sz="1000">
                          <a:effectLst/>
                        </a:rPr>
                        <a:t> </a:t>
                      </a:r>
                      <a:r>
                        <a:rPr lang="en-GB" sz="1000">
                          <a:effectLst/>
                        </a:rPr>
                        <a:t>[4]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0.30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0.10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 dirty="0">
                          <a:effectLst/>
                        </a:rPr>
                        <a:t>0.70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0.30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0.30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0.10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0.24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0821664"/>
                  </a:ext>
                </a:extLst>
              </a:tr>
              <a:tr h="193330"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DALI</a:t>
                      </a:r>
                      <a:r>
                        <a:rPr lang="en-AU" sz="1000">
                          <a:effectLst/>
                        </a:rPr>
                        <a:t> </a:t>
                      </a:r>
                      <a:r>
                        <a:rPr lang="en-GB" sz="1000">
                          <a:effectLst/>
                        </a:rPr>
                        <a:t>[5]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0.30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0.20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 dirty="0">
                          <a:effectLst/>
                        </a:rPr>
                        <a:t>0.70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 dirty="0">
                          <a:effectLst/>
                        </a:rPr>
                        <a:t>0.30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0.30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0.10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0.25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3369304"/>
                  </a:ext>
                </a:extLst>
              </a:tr>
              <a:tr h="193330"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TCP/IP</a:t>
                      </a:r>
                      <a:r>
                        <a:rPr lang="en-AU" sz="1000">
                          <a:effectLst/>
                        </a:rPr>
                        <a:t> </a:t>
                      </a:r>
                      <a:r>
                        <a:rPr lang="en-GB" sz="1000">
                          <a:effectLst/>
                        </a:rPr>
                        <a:t>[6]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0.20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0.30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0.80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0.40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0.30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0.80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0.37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4804137"/>
                  </a:ext>
                </a:extLst>
              </a:tr>
              <a:tr h="350499"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EnOcean</a:t>
                      </a:r>
                      <a:r>
                        <a:rPr lang="en-AU" sz="1000">
                          <a:effectLst/>
                        </a:rPr>
                        <a:t> </a:t>
                      </a:r>
                      <a:r>
                        <a:rPr lang="en-GB" sz="1000">
                          <a:effectLst/>
                        </a:rPr>
                        <a:t>[7]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0.40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0.40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0.60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 dirty="0">
                          <a:effectLst/>
                        </a:rPr>
                        <a:t>0.20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 dirty="0">
                          <a:effectLst/>
                        </a:rPr>
                        <a:t>0.40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0.80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0.37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2724625"/>
                  </a:ext>
                </a:extLst>
              </a:tr>
              <a:tr h="193330">
                <a:tc>
                  <a:txBody>
                    <a:bodyPr/>
                    <a:lstStyle/>
                    <a:p>
                      <a:pPr indent="128270" algn="ctr">
                        <a:lnSpc>
                          <a:spcPct val="105000"/>
                        </a:lnSpc>
                      </a:pPr>
                      <a:r>
                        <a:rPr lang="en-AU" sz="1100">
                          <a:effectLst/>
                        </a:rPr>
                        <a:t>0-10V </a:t>
                      </a:r>
                      <a:r>
                        <a:rPr lang="en-GB" sz="1000">
                          <a:effectLst/>
                        </a:rPr>
                        <a:t>[8]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0.90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1.00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0.20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0.30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 dirty="0">
                          <a:effectLst/>
                        </a:rPr>
                        <a:t>0.20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0.30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1.00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0.57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123971"/>
                  </a:ext>
                </a:extLst>
              </a:tr>
              <a:tr h="350499"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Modbus</a:t>
                      </a:r>
                      <a:r>
                        <a:rPr lang="en-AU" sz="1000">
                          <a:effectLst/>
                        </a:rPr>
                        <a:t> </a:t>
                      </a:r>
                      <a:r>
                        <a:rPr lang="en-GB" sz="1000">
                          <a:effectLst/>
                        </a:rPr>
                        <a:t>[9]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0.80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0.70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0.90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0.50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0.40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 dirty="0">
                          <a:effectLst/>
                        </a:rPr>
                        <a:t>0.90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1.00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0.73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2985086"/>
                  </a:ext>
                </a:extLst>
              </a:tr>
              <a:tr h="193330"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RDM</a:t>
                      </a:r>
                      <a:r>
                        <a:rPr lang="en-AU" sz="1000">
                          <a:effectLst/>
                        </a:rPr>
                        <a:t> </a:t>
                      </a:r>
                      <a:r>
                        <a:rPr lang="en-GB" sz="1000">
                          <a:effectLst/>
                        </a:rPr>
                        <a:t>[10]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0.40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1.00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1.00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0.80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0.70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 dirty="0">
                          <a:effectLst/>
                        </a:rPr>
                        <a:t>0.90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 dirty="0">
                          <a:effectLst/>
                        </a:rPr>
                        <a:t>1.00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0.83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154937"/>
                  </a:ext>
                </a:extLst>
              </a:tr>
              <a:tr h="350499">
                <a:tc>
                  <a:txBody>
                    <a:bodyPr/>
                    <a:lstStyle/>
                    <a:p>
                      <a:pPr indent="129540" algn="ctr"/>
                      <a:r>
                        <a:rPr lang="en-AU" sz="1100">
                          <a:effectLst/>
                        </a:rPr>
                        <a:t>DMX512</a:t>
                      </a:r>
                      <a:r>
                        <a:rPr lang="en-AU" sz="1000">
                          <a:effectLst/>
                        </a:rPr>
                        <a:t> </a:t>
                      </a:r>
                      <a:r>
                        <a:rPr lang="en-GB" sz="1000">
                          <a:effectLst/>
                        </a:rPr>
                        <a:t>[11]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0.80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1.00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0.90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0.90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1.00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>
                          <a:effectLst/>
                        </a:rPr>
                        <a:t>0.90</a:t>
                      </a:r>
                      <a:endParaRPr lang="en-AU" sz="100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 dirty="0">
                          <a:effectLst/>
                        </a:rPr>
                        <a:t>1.00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9540" algn="ctr"/>
                      <a:r>
                        <a:rPr lang="en-GB" sz="1100" dirty="0">
                          <a:effectLst/>
                        </a:rPr>
                        <a:t>0.94</a:t>
                      </a:r>
                      <a:endParaRPr lang="en-AU" sz="1000" dirty="0">
                        <a:effectLst/>
                        <a:latin typeface="Times New Roman" panose="020F0502020204030204" pitchFamily="34" charset="0"/>
                        <a:ea typeface="Times New Roman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811886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2D7B75-2B72-594D-43F2-085D1B633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965240"/>
              </p:ext>
            </p:extLst>
          </p:nvPr>
        </p:nvGraphicFramePr>
        <p:xfrm>
          <a:off x="1663058" y="5012265"/>
          <a:ext cx="9249919" cy="1044488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1465734">
                  <a:extLst>
                    <a:ext uri="{9D8B030D-6E8A-4147-A177-3AD203B41FA5}">
                      <a16:colId xmlns:a16="http://schemas.microsoft.com/office/drawing/2014/main" val="2757029909"/>
                    </a:ext>
                  </a:extLst>
                </a:gridCol>
                <a:gridCol w="1669515">
                  <a:extLst>
                    <a:ext uri="{9D8B030D-6E8A-4147-A177-3AD203B41FA5}">
                      <a16:colId xmlns:a16="http://schemas.microsoft.com/office/drawing/2014/main" val="3528727393"/>
                    </a:ext>
                  </a:extLst>
                </a:gridCol>
                <a:gridCol w="1669515">
                  <a:extLst>
                    <a:ext uri="{9D8B030D-6E8A-4147-A177-3AD203B41FA5}">
                      <a16:colId xmlns:a16="http://schemas.microsoft.com/office/drawing/2014/main" val="2579257431"/>
                    </a:ext>
                  </a:extLst>
                </a:gridCol>
                <a:gridCol w="1669515">
                  <a:extLst>
                    <a:ext uri="{9D8B030D-6E8A-4147-A177-3AD203B41FA5}">
                      <a16:colId xmlns:a16="http://schemas.microsoft.com/office/drawing/2014/main" val="1919052144"/>
                    </a:ext>
                  </a:extLst>
                </a:gridCol>
                <a:gridCol w="1955244">
                  <a:extLst>
                    <a:ext uri="{9D8B030D-6E8A-4147-A177-3AD203B41FA5}">
                      <a16:colId xmlns:a16="http://schemas.microsoft.com/office/drawing/2014/main" val="3872803347"/>
                    </a:ext>
                  </a:extLst>
                </a:gridCol>
                <a:gridCol w="820396">
                  <a:extLst>
                    <a:ext uri="{9D8B030D-6E8A-4147-A177-3AD203B41FA5}">
                      <a16:colId xmlns:a16="http://schemas.microsoft.com/office/drawing/2014/main" val="3419909028"/>
                    </a:ext>
                  </a:extLst>
                </a:gridCol>
              </a:tblGrid>
              <a:tr h="32935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Purchase vs Build </a:t>
                      </a:r>
                      <a:endParaRPr lang="en-AU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Simplicity</a:t>
                      </a:r>
                      <a:endParaRPr lang="en-AU" sz="1100" b="1" i="0" u="none" strike="noStrike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Expense</a:t>
                      </a:r>
                      <a:endParaRPr lang="en-AU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Documentation</a:t>
                      </a:r>
                      <a:endParaRPr lang="en-AU" sz="1100" b="1" i="0" u="none" strike="noStrike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Compliance</a:t>
                      </a:r>
                      <a:endParaRPr lang="en-AU" sz="1100" b="1" i="0" u="none" strike="noStrike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Total</a:t>
                      </a:r>
                      <a:endParaRPr lang="en-AU" sz="1100" b="1" i="0" u="none" strike="noStrike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3633309"/>
                  </a:ext>
                </a:extLst>
              </a:tr>
              <a:tr h="33413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Weights</a:t>
                      </a:r>
                      <a:endParaRPr lang="en-AU" sz="1100" b="1" i="0" u="none" strike="noStrike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0.22</a:t>
                      </a:r>
                      <a:endParaRPr lang="en-AU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0.33</a:t>
                      </a:r>
                      <a:endParaRPr lang="en-AU" sz="1100" b="1" i="0" u="none" strike="noStrike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0.21</a:t>
                      </a:r>
                      <a:endParaRPr lang="en-AU" sz="1100" b="1" i="0" u="none" strike="noStrike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0.24</a:t>
                      </a:r>
                      <a:endParaRPr lang="en-AU" sz="1100" b="1" i="0" u="none" strike="noStrike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1.00</a:t>
                      </a:r>
                      <a:endParaRPr lang="en-AU" sz="1100" b="1" i="0" u="none" strike="noStrike" dirty="0">
                        <a:solidFill>
                          <a:srgbClr val="44546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489218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Custom controller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0.10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0.40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0.30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0.20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0.27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195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Off-the-shelf controller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0.80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0.10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>
                          <a:effectLst/>
                        </a:rPr>
                        <a:t>0.90</a:t>
                      </a:r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1.00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u="none" strike="noStrike" dirty="0">
                          <a:effectLst/>
                        </a:rPr>
                        <a:t>0.64</a:t>
                      </a:r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6694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516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09A6-0138-41CF-95E1-F92C9F85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Lighting Controller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CFA3C-5306-4790-A0B4-5AB6F3C4B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Open-source driver only available in C#</a:t>
            </a:r>
          </a:p>
          <a:p>
            <a:r>
              <a:rPr lang="en-AU" dirty="0"/>
              <a:t>Required controlling driver from other languages</a:t>
            </a:r>
          </a:p>
          <a:p>
            <a:pPr lvl="1"/>
            <a:r>
              <a:rPr lang="en-AU" dirty="0"/>
              <a:t>Previous project code written in MATLAB</a:t>
            </a:r>
          </a:p>
          <a:p>
            <a:r>
              <a:rPr lang="en-AU" dirty="0"/>
              <a:t>Purchasing DMX fixtures out of budget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A7FF3-427F-4193-BD20-EA21AA4DF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7" y="365126"/>
            <a:ext cx="3902933" cy="11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539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326e880-d38e-4a21-9624-dd8ff604f91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067336EF50134B944B9B2E81F5576F" ma:contentTypeVersion="16" ma:contentTypeDescription="Create a new document." ma:contentTypeScope="" ma:versionID="750eea95354c0b7658940b4b06a2ec7b">
  <xsd:schema xmlns:xsd="http://www.w3.org/2001/XMLSchema" xmlns:xs="http://www.w3.org/2001/XMLSchema" xmlns:p="http://schemas.microsoft.com/office/2006/metadata/properties" xmlns:ns3="3326e880-d38e-4a21-9624-dd8ff604f91a" xmlns:ns4="18fb7513-331f-4c2b-ae10-068a09812881" targetNamespace="http://schemas.microsoft.com/office/2006/metadata/properties" ma:root="true" ma:fieldsID="8bae5e8db6305dfb71e7d0ed292834a9" ns3:_="" ns4:_="">
    <xsd:import namespace="3326e880-d38e-4a21-9624-dd8ff604f91a"/>
    <xsd:import namespace="18fb7513-331f-4c2b-ae10-068a098128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26e880-d38e-4a21-9624-dd8ff604f9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fb7513-331f-4c2b-ae10-068a0981288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5DE1ED-98B9-4027-BEC2-EEDB4FC51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D1023C-1343-4BEE-8144-6769AD6E3F69}">
  <ds:schemaRefs>
    <ds:schemaRef ds:uri="http://schemas.microsoft.com/office/2006/documentManagement/types"/>
    <ds:schemaRef ds:uri="http://purl.org/dc/terms/"/>
    <ds:schemaRef ds:uri="18fb7513-331f-4c2b-ae10-068a09812881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  <ds:schemaRef ds:uri="3326e880-d38e-4a21-9624-dd8ff604f91a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5067BEE-F6DE-44E8-A3CF-96FC783C332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326e880-d38e-4a21-9624-dd8ff604f91a"/>
    <ds:schemaRef ds:uri="18fb7513-331f-4c2b-ae10-068a0981288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1523</TotalTime>
  <Words>1337</Words>
  <Application>Microsoft Office PowerPoint</Application>
  <PresentationFormat>Widescreen</PresentationFormat>
  <Paragraphs>342</Paragraphs>
  <Slides>35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Calibri Light</vt:lpstr>
      <vt:lpstr>Times New Roman</vt:lpstr>
      <vt:lpstr>Retrospect</vt:lpstr>
      <vt:lpstr>Performance Augmentation Using Biosignals</vt:lpstr>
      <vt:lpstr>Introduction</vt:lpstr>
      <vt:lpstr>Project Overview</vt:lpstr>
      <vt:lpstr>System Addition</vt:lpstr>
      <vt:lpstr>Scope</vt:lpstr>
      <vt:lpstr>Mid-Year Scope Reassessment</vt:lpstr>
      <vt:lpstr>Lighting Controller Overview</vt:lpstr>
      <vt:lpstr>Lighting Controller Decisions</vt:lpstr>
      <vt:lpstr>Lighting Controller Issues</vt:lpstr>
      <vt:lpstr>Lighting Controller Results</vt:lpstr>
      <vt:lpstr>Lighting Controller Results</vt:lpstr>
      <vt:lpstr>Off-Body PC Overview</vt:lpstr>
      <vt:lpstr>Off-Body PC Issues</vt:lpstr>
      <vt:lpstr>Off-Body PC Results</vt:lpstr>
      <vt:lpstr>Off-Body PC Results</vt:lpstr>
      <vt:lpstr>On-Body Device</vt:lpstr>
      <vt:lpstr>ESP32 Overview</vt:lpstr>
      <vt:lpstr>ESP32 Issues</vt:lpstr>
      <vt:lpstr>ESP32 Results</vt:lpstr>
      <vt:lpstr>PIC32 Overview</vt:lpstr>
      <vt:lpstr>PIC32 Issues</vt:lpstr>
      <vt:lpstr>PIC32 Results</vt:lpstr>
      <vt:lpstr>PIC32 Results</vt:lpstr>
      <vt:lpstr>ADC Overview</vt:lpstr>
      <vt:lpstr>ADC Issues</vt:lpstr>
      <vt:lpstr>ADC Results</vt:lpstr>
      <vt:lpstr>Sensors Overview</vt:lpstr>
      <vt:lpstr>System Integration Issues</vt:lpstr>
      <vt:lpstr>System Integration Results</vt:lpstr>
      <vt:lpstr>System Integration Results</vt:lpstr>
      <vt:lpstr>Conclusion</vt:lpstr>
      <vt:lpstr>Conclusion</vt:lpstr>
      <vt:lpstr>Completion Plan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Cooper Wolfden</dc:creator>
  <cp:lastModifiedBy>Cooper Wolfden</cp:lastModifiedBy>
  <cp:revision>4</cp:revision>
  <dcterms:created xsi:type="dcterms:W3CDTF">2023-09-09T00:59:27Z</dcterms:created>
  <dcterms:modified xsi:type="dcterms:W3CDTF">2023-09-19T14:42:30Z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0x0101006D067336EF50134B944B9B2E81F5576F</vt:lpwstr>
  </property>
</Properties>
</file>